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 id="2147483681" r:id="rId2"/>
  </p:sldMasterIdLst>
  <p:notesMasterIdLst>
    <p:notesMasterId r:id="rId100"/>
  </p:notesMasterIdLst>
  <p:sldIdLst>
    <p:sldId id="256" r:id="rId3"/>
    <p:sldId id="258" r:id="rId4"/>
    <p:sldId id="286" r:id="rId5"/>
    <p:sldId id="313" r:id="rId6"/>
    <p:sldId id="270" r:id="rId7"/>
    <p:sldId id="267" r:id="rId8"/>
    <p:sldId id="259" r:id="rId9"/>
    <p:sldId id="261" r:id="rId10"/>
    <p:sldId id="266" r:id="rId11"/>
    <p:sldId id="277" r:id="rId12"/>
    <p:sldId id="269" r:id="rId13"/>
    <p:sldId id="278" r:id="rId14"/>
    <p:sldId id="322" r:id="rId15"/>
    <p:sldId id="315" r:id="rId16"/>
    <p:sldId id="314" r:id="rId17"/>
    <p:sldId id="325" r:id="rId18"/>
    <p:sldId id="326" r:id="rId19"/>
    <p:sldId id="327" r:id="rId20"/>
    <p:sldId id="328" r:id="rId21"/>
    <p:sldId id="329" r:id="rId22"/>
    <p:sldId id="330" r:id="rId23"/>
    <p:sldId id="331" r:id="rId24"/>
    <p:sldId id="332" r:id="rId25"/>
    <p:sldId id="333" r:id="rId26"/>
    <p:sldId id="334" r:id="rId27"/>
    <p:sldId id="335" r:id="rId28"/>
    <p:sldId id="336" r:id="rId29"/>
    <p:sldId id="318" r:id="rId30"/>
    <p:sldId id="341" r:id="rId31"/>
    <p:sldId id="342" r:id="rId32"/>
    <p:sldId id="264" r:id="rId33"/>
    <p:sldId id="279" r:id="rId34"/>
    <p:sldId id="339" r:id="rId35"/>
    <p:sldId id="316" r:id="rId36"/>
    <p:sldId id="347" r:id="rId37"/>
    <p:sldId id="351" r:id="rId38"/>
    <p:sldId id="352" r:id="rId39"/>
    <p:sldId id="353" r:id="rId40"/>
    <p:sldId id="354" r:id="rId41"/>
    <p:sldId id="262" r:id="rId42"/>
    <p:sldId id="356" r:id="rId43"/>
    <p:sldId id="357" r:id="rId44"/>
    <p:sldId id="290" r:id="rId45"/>
    <p:sldId id="311" r:id="rId46"/>
    <p:sldId id="323" r:id="rId47"/>
    <p:sldId id="338" r:id="rId48"/>
    <p:sldId id="317" r:id="rId49"/>
    <p:sldId id="355" r:id="rId50"/>
    <p:sldId id="263" r:id="rId51"/>
    <p:sldId id="344" r:id="rId52"/>
    <p:sldId id="349" r:id="rId53"/>
    <p:sldId id="265" r:id="rId54"/>
    <p:sldId id="348" r:id="rId55"/>
    <p:sldId id="337" r:id="rId56"/>
    <p:sldId id="268" r:id="rId57"/>
    <p:sldId id="320" r:id="rId58"/>
    <p:sldId id="350" r:id="rId59"/>
    <p:sldId id="271" r:id="rId60"/>
    <p:sldId id="272" r:id="rId61"/>
    <p:sldId id="273" r:id="rId62"/>
    <p:sldId id="274" r:id="rId63"/>
    <p:sldId id="275" r:id="rId64"/>
    <p:sldId id="276" r:id="rId65"/>
    <p:sldId id="319" r:id="rId66"/>
    <p:sldId id="340" r:id="rId67"/>
    <p:sldId id="345" r:id="rId68"/>
    <p:sldId id="346" r:id="rId69"/>
    <p:sldId id="281" r:id="rId70"/>
    <p:sldId id="282" r:id="rId71"/>
    <p:sldId id="283" r:id="rId72"/>
    <p:sldId id="284" r:id="rId73"/>
    <p:sldId id="285" r:id="rId74"/>
    <p:sldId id="312" r:id="rId75"/>
    <p:sldId id="287" r:id="rId76"/>
    <p:sldId id="288" r:id="rId77"/>
    <p:sldId id="289" r:id="rId78"/>
    <p:sldId id="343" r:id="rId79"/>
    <p:sldId id="291" r:id="rId80"/>
    <p:sldId id="292" r:id="rId81"/>
    <p:sldId id="293" r:id="rId82"/>
    <p:sldId id="294" r:id="rId83"/>
    <p:sldId id="295" r:id="rId84"/>
    <p:sldId id="296" r:id="rId85"/>
    <p:sldId id="297" r:id="rId86"/>
    <p:sldId id="298" r:id="rId87"/>
    <p:sldId id="299" r:id="rId88"/>
    <p:sldId id="300" r:id="rId89"/>
    <p:sldId id="301" r:id="rId90"/>
    <p:sldId id="302" r:id="rId91"/>
    <p:sldId id="303" r:id="rId92"/>
    <p:sldId id="304" r:id="rId93"/>
    <p:sldId id="305" r:id="rId94"/>
    <p:sldId id="306" r:id="rId95"/>
    <p:sldId id="307" r:id="rId96"/>
    <p:sldId id="308" r:id="rId97"/>
    <p:sldId id="309" r:id="rId98"/>
    <p:sldId id="310" r:id="rId99"/>
  </p:sldIdLst>
  <p:sldSz cx="9144000" cy="5143500" type="screen16x9"/>
  <p:notesSz cx="6858000" cy="9144000"/>
  <p:embeddedFontLst>
    <p:embeddedFont>
      <p:font typeface="Albert Sans" pitchFamily="2" charset="77"/>
      <p:regular r:id="rId101"/>
      <p:bold r:id="rId102"/>
      <p:italic r:id="rId103"/>
      <p:boldItalic r:id="rId104"/>
    </p:embeddedFont>
    <p:embeddedFont>
      <p:font typeface="Albert Sans Black" pitchFamily="2" charset="77"/>
      <p:bold r:id="rId105"/>
    </p:embeddedFont>
    <p:embeddedFont>
      <p:font typeface="Albert Sans Medium" pitchFamily="2" charset="77"/>
      <p:regular r:id="rId106"/>
    </p:embeddedFont>
    <p:embeddedFont>
      <p:font typeface="Alexandria" pitchFamily="2" charset="-78"/>
      <p:regular r:id="rId107"/>
      <p:bold r:id="rId108"/>
    </p:embeddedFont>
    <p:embeddedFont>
      <p:font typeface="Alexandria Medium" pitchFamily="2" charset="-78"/>
      <p:regular r:id="rId109"/>
      <p:bold r:id="rId110"/>
    </p:embeddedFont>
    <p:embeddedFont>
      <p:font typeface="Amatic SC" pitchFamily="2" charset="-79"/>
      <p:regular r:id="rId111"/>
      <p:bold r:id="rId112"/>
    </p:embeddedFont>
    <p:embeddedFont>
      <p:font typeface="Proxima Nova" panose="02000506030000020004" pitchFamily="2" charset="0"/>
      <p:regular r:id="rId113"/>
      <p:bold r:id="rId114"/>
      <p:italic r:id="rId115"/>
      <p:boldItalic r:id="rId116"/>
    </p:embeddedFont>
    <p:embeddedFont>
      <p:font typeface="Proxima Nova Semibold" panose="02000506030000020004" pitchFamily="2" charset="0"/>
      <p:regular r:id="rId117"/>
      <p:bold r:id="rId118"/>
      <p:italic r:id="rId119"/>
      <p:boldItalic r:id="rId120"/>
    </p:embeddedFont>
    <p:embeddedFont>
      <p:font typeface="Roboto Medium" panose="020F0502020204030204" pitchFamily="34" charset="0"/>
      <p:regular r:id="rId121"/>
      <p:bold r:id="rId122"/>
      <p:italic r:id="rId123"/>
      <p:boldItalic r:id="rId1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B00"/>
    <a:srgbClr val="A14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CC33D16-3101-402E-BF78-D12FA6E878D3}">
  <a:tblStyle styleId="{7CC33D16-3101-402E-BF78-D12FA6E878D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EA701B3-F646-4566-B47C-E3DEAA2E356B}"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45"/>
    <p:restoredTop sz="94710"/>
  </p:normalViewPr>
  <p:slideViewPr>
    <p:cSldViewPr snapToGrid="0">
      <p:cViewPr>
        <p:scale>
          <a:sx n="174" d="100"/>
          <a:sy n="174" d="100"/>
        </p:scale>
        <p:origin x="736" y="592"/>
      </p:cViewPr>
      <p:guideLst/>
    </p:cSldViewPr>
  </p:slideViewPr>
  <p:notesTextViewPr>
    <p:cViewPr>
      <p:scale>
        <a:sx n="20" d="100"/>
        <a:sy n="2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font" Target="fonts/font17.fntdata"/><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font" Target="fonts/font12.fntdata"/><Relationship Id="rId16" Type="http://schemas.openxmlformats.org/officeDocument/2006/relationships/slide" Target="slides/slide14.xml"/><Relationship Id="rId107" Type="http://schemas.openxmlformats.org/officeDocument/2006/relationships/font" Target="fonts/font7.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font" Target="fonts/font2.fntdata"/><Relationship Id="rId123" Type="http://schemas.openxmlformats.org/officeDocument/2006/relationships/font" Target="fonts/font23.fntdata"/><Relationship Id="rId128"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font" Target="fonts/font13.fntdata"/><Relationship Id="rId118" Type="http://schemas.openxmlformats.org/officeDocument/2006/relationships/font" Target="fonts/font18.fntdata"/><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3.fntdata"/><Relationship Id="rId108" Type="http://schemas.openxmlformats.org/officeDocument/2006/relationships/font" Target="fonts/font8.fntdata"/><Relationship Id="rId124" Type="http://schemas.openxmlformats.org/officeDocument/2006/relationships/font" Target="fonts/font24.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font" Target="fonts/font14.fntdata"/><Relationship Id="rId119" Type="http://schemas.openxmlformats.org/officeDocument/2006/relationships/font" Target="fonts/font19.fntdata"/><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9.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font" Target="fonts/font4.fntdata"/><Relationship Id="rId120" Type="http://schemas.openxmlformats.org/officeDocument/2006/relationships/font" Target="fonts/font20.fntdata"/><Relationship Id="rId125"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font" Target="fonts/font10.fntdata"/><Relationship Id="rId115" Type="http://schemas.openxmlformats.org/officeDocument/2006/relationships/font" Target="fonts/font15.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notesMaster" Target="notesMasters/notesMaster1.xml"/><Relationship Id="rId105" Type="http://schemas.openxmlformats.org/officeDocument/2006/relationships/font" Target="fonts/font5.fntdata"/><Relationship Id="rId12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font" Target="fonts/font21.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font" Target="fonts/font11.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font" Target="fonts/font6.fntdata"/><Relationship Id="rId12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font" Target="fonts/font1.fntdata"/><Relationship Id="rId122" Type="http://schemas.openxmlformats.org/officeDocument/2006/relationships/font" Target="fonts/font22.fntdata"/><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558abb5fb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558abb5f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0819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2572bee519d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2572bee519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08629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572bee519d_0_6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2572bee519d_0_6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616856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a:extLst>
            <a:ext uri="{FF2B5EF4-FFF2-40B4-BE49-F238E27FC236}">
              <a16:creationId xmlns:a16="http://schemas.microsoft.com/office/drawing/2014/main" id="{6E691A57-2135-1ECA-D1EF-719D369A4415}"/>
            </a:ext>
          </a:extLst>
        </p:cNvPr>
        <p:cNvGrpSpPr/>
        <p:nvPr/>
      </p:nvGrpSpPr>
      <p:grpSpPr>
        <a:xfrm>
          <a:off x="0" y="0"/>
          <a:ext cx="0" cy="0"/>
          <a:chOff x="0" y="0"/>
          <a:chExt cx="0" cy="0"/>
        </a:xfrm>
      </p:grpSpPr>
      <p:sp>
        <p:nvSpPr>
          <p:cNvPr id="460" name="Google Shape;460;g2572bee519d_0_690:notes">
            <a:extLst>
              <a:ext uri="{FF2B5EF4-FFF2-40B4-BE49-F238E27FC236}">
                <a16:creationId xmlns:a16="http://schemas.microsoft.com/office/drawing/2014/main" id="{E992BEAA-AA4B-D36A-B63B-AE2639CED8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2572bee519d_0_690:notes">
            <a:extLst>
              <a:ext uri="{FF2B5EF4-FFF2-40B4-BE49-F238E27FC236}">
                <a16:creationId xmlns:a16="http://schemas.microsoft.com/office/drawing/2014/main" id="{9C043584-3E41-3566-A269-C4758913B31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075854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2F147B78-752C-3CF0-09D6-A8937495709A}"/>
            </a:ext>
          </a:extLst>
        </p:cNvPr>
        <p:cNvGrpSpPr/>
        <p:nvPr/>
      </p:nvGrpSpPr>
      <p:grpSpPr>
        <a:xfrm>
          <a:off x="0" y="0"/>
          <a:ext cx="0" cy="0"/>
          <a:chOff x="0" y="0"/>
          <a:chExt cx="0" cy="0"/>
        </a:xfrm>
      </p:grpSpPr>
      <p:sp>
        <p:nvSpPr>
          <p:cNvPr id="224" name="Google Shape;224;g25703cb3a7b_0_22:notes">
            <a:extLst>
              <a:ext uri="{FF2B5EF4-FFF2-40B4-BE49-F238E27FC236}">
                <a16:creationId xmlns:a16="http://schemas.microsoft.com/office/drawing/2014/main" id="{30C25EF7-B178-306D-7677-17940BED4D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5703cb3a7b_0_22:notes">
            <a:extLst>
              <a:ext uri="{FF2B5EF4-FFF2-40B4-BE49-F238E27FC236}">
                <a16:creationId xmlns:a16="http://schemas.microsoft.com/office/drawing/2014/main" id="{F0A2BE3B-6303-E960-5657-9DF7A4E46E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7005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a:extLst>
            <a:ext uri="{FF2B5EF4-FFF2-40B4-BE49-F238E27FC236}">
              <a16:creationId xmlns:a16="http://schemas.microsoft.com/office/drawing/2014/main" id="{E12A8080-EB0F-EFDB-D4E6-EAA80B9F861B}"/>
            </a:ext>
          </a:extLst>
        </p:cNvPr>
        <p:cNvGrpSpPr/>
        <p:nvPr/>
      </p:nvGrpSpPr>
      <p:grpSpPr>
        <a:xfrm>
          <a:off x="0" y="0"/>
          <a:ext cx="0" cy="0"/>
          <a:chOff x="0" y="0"/>
          <a:chExt cx="0" cy="0"/>
        </a:xfrm>
      </p:grpSpPr>
      <p:sp>
        <p:nvSpPr>
          <p:cNvPr id="369" name="Google Shape;369;g25685abcfce_0_13:notes">
            <a:extLst>
              <a:ext uri="{FF2B5EF4-FFF2-40B4-BE49-F238E27FC236}">
                <a16:creationId xmlns:a16="http://schemas.microsoft.com/office/drawing/2014/main" id="{7E5EEECB-C52C-A845-3519-A82E0755D8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25685abcfce_0_13:notes">
            <a:extLst>
              <a:ext uri="{FF2B5EF4-FFF2-40B4-BE49-F238E27FC236}">
                <a16:creationId xmlns:a16="http://schemas.microsoft.com/office/drawing/2014/main" id="{30FE0D1C-360F-4C71-8B87-4ED98590305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15875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a:extLst>
            <a:ext uri="{FF2B5EF4-FFF2-40B4-BE49-F238E27FC236}">
              <a16:creationId xmlns:a16="http://schemas.microsoft.com/office/drawing/2014/main" id="{DD7DEB9E-1206-8956-4AA5-7DAAEE137D36}"/>
            </a:ext>
          </a:extLst>
        </p:cNvPr>
        <p:cNvGrpSpPr/>
        <p:nvPr/>
      </p:nvGrpSpPr>
      <p:grpSpPr>
        <a:xfrm>
          <a:off x="0" y="0"/>
          <a:ext cx="0" cy="0"/>
          <a:chOff x="0" y="0"/>
          <a:chExt cx="0" cy="0"/>
        </a:xfrm>
      </p:grpSpPr>
      <p:sp>
        <p:nvSpPr>
          <p:cNvPr id="369" name="Google Shape;369;g25685abcfce_0_13:notes">
            <a:extLst>
              <a:ext uri="{FF2B5EF4-FFF2-40B4-BE49-F238E27FC236}">
                <a16:creationId xmlns:a16="http://schemas.microsoft.com/office/drawing/2014/main" id="{3FF05841-FE0A-45B0-91B1-CDE92B5E670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25685abcfce_0_13:notes">
            <a:extLst>
              <a:ext uri="{FF2B5EF4-FFF2-40B4-BE49-F238E27FC236}">
                <a16:creationId xmlns:a16="http://schemas.microsoft.com/office/drawing/2014/main" id="{4B4445FF-1354-B75D-C382-4367BE6545B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38237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a:extLst>
            <a:ext uri="{FF2B5EF4-FFF2-40B4-BE49-F238E27FC236}">
              <a16:creationId xmlns:a16="http://schemas.microsoft.com/office/drawing/2014/main" id="{4D3DAB23-753D-435C-8DCC-E24568AEA316}"/>
            </a:ext>
          </a:extLst>
        </p:cNvPr>
        <p:cNvGrpSpPr/>
        <p:nvPr/>
      </p:nvGrpSpPr>
      <p:grpSpPr>
        <a:xfrm>
          <a:off x="0" y="0"/>
          <a:ext cx="0" cy="0"/>
          <a:chOff x="0" y="0"/>
          <a:chExt cx="0" cy="0"/>
        </a:xfrm>
      </p:grpSpPr>
      <p:sp>
        <p:nvSpPr>
          <p:cNvPr id="369" name="Google Shape;369;g25685abcfce_0_13:notes">
            <a:extLst>
              <a:ext uri="{FF2B5EF4-FFF2-40B4-BE49-F238E27FC236}">
                <a16:creationId xmlns:a16="http://schemas.microsoft.com/office/drawing/2014/main" id="{D91AC2FD-9786-AEA6-CB37-27A3F23DDDE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25685abcfce_0_13:notes">
            <a:extLst>
              <a:ext uri="{FF2B5EF4-FFF2-40B4-BE49-F238E27FC236}">
                <a16:creationId xmlns:a16="http://schemas.microsoft.com/office/drawing/2014/main" id="{D7FB35BD-BC25-8914-D9C6-F049082391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88789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a:extLst>
            <a:ext uri="{FF2B5EF4-FFF2-40B4-BE49-F238E27FC236}">
              <a16:creationId xmlns:a16="http://schemas.microsoft.com/office/drawing/2014/main" id="{E673BA36-7D1F-8741-6A2F-D138A613B188}"/>
            </a:ext>
          </a:extLst>
        </p:cNvPr>
        <p:cNvGrpSpPr/>
        <p:nvPr/>
      </p:nvGrpSpPr>
      <p:grpSpPr>
        <a:xfrm>
          <a:off x="0" y="0"/>
          <a:ext cx="0" cy="0"/>
          <a:chOff x="0" y="0"/>
          <a:chExt cx="0" cy="0"/>
        </a:xfrm>
      </p:grpSpPr>
      <p:sp>
        <p:nvSpPr>
          <p:cNvPr id="369" name="Google Shape;369;g25685abcfce_0_13:notes">
            <a:extLst>
              <a:ext uri="{FF2B5EF4-FFF2-40B4-BE49-F238E27FC236}">
                <a16:creationId xmlns:a16="http://schemas.microsoft.com/office/drawing/2014/main" id="{48E3B175-0427-F87D-F565-732A8321B0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25685abcfce_0_13:notes">
            <a:extLst>
              <a:ext uri="{FF2B5EF4-FFF2-40B4-BE49-F238E27FC236}">
                <a16:creationId xmlns:a16="http://schemas.microsoft.com/office/drawing/2014/main" id="{28C0F893-0E6D-BE95-1F80-F7A5019D86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25983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a:extLst>
            <a:ext uri="{FF2B5EF4-FFF2-40B4-BE49-F238E27FC236}">
              <a16:creationId xmlns:a16="http://schemas.microsoft.com/office/drawing/2014/main" id="{B625041D-B5BB-1E1E-0594-3C1BFE718186}"/>
            </a:ext>
          </a:extLst>
        </p:cNvPr>
        <p:cNvGrpSpPr/>
        <p:nvPr/>
      </p:nvGrpSpPr>
      <p:grpSpPr>
        <a:xfrm>
          <a:off x="0" y="0"/>
          <a:ext cx="0" cy="0"/>
          <a:chOff x="0" y="0"/>
          <a:chExt cx="0" cy="0"/>
        </a:xfrm>
      </p:grpSpPr>
      <p:sp>
        <p:nvSpPr>
          <p:cNvPr id="369" name="Google Shape;369;g25685abcfce_0_13:notes">
            <a:extLst>
              <a:ext uri="{FF2B5EF4-FFF2-40B4-BE49-F238E27FC236}">
                <a16:creationId xmlns:a16="http://schemas.microsoft.com/office/drawing/2014/main" id="{254BEE29-F5C0-B6D0-EE59-DF33F5F031E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25685abcfce_0_13:notes">
            <a:extLst>
              <a:ext uri="{FF2B5EF4-FFF2-40B4-BE49-F238E27FC236}">
                <a16:creationId xmlns:a16="http://schemas.microsoft.com/office/drawing/2014/main" id="{C819B8FA-B7B2-B74B-80F4-9901CA9DF8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96552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553b51d4ff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553b51d4ff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a:extLst>
            <a:ext uri="{FF2B5EF4-FFF2-40B4-BE49-F238E27FC236}">
              <a16:creationId xmlns:a16="http://schemas.microsoft.com/office/drawing/2014/main" id="{73ADD198-2520-81A7-5AC2-974406102BED}"/>
            </a:ext>
          </a:extLst>
        </p:cNvPr>
        <p:cNvGrpSpPr/>
        <p:nvPr/>
      </p:nvGrpSpPr>
      <p:grpSpPr>
        <a:xfrm>
          <a:off x="0" y="0"/>
          <a:ext cx="0" cy="0"/>
          <a:chOff x="0" y="0"/>
          <a:chExt cx="0" cy="0"/>
        </a:xfrm>
      </p:grpSpPr>
      <p:sp>
        <p:nvSpPr>
          <p:cNvPr id="369" name="Google Shape;369;g25685abcfce_0_13:notes">
            <a:extLst>
              <a:ext uri="{FF2B5EF4-FFF2-40B4-BE49-F238E27FC236}">
                <a16:creationId xmlns:a16="http://schemas.microsoft.com/office/drawing/2014/main" id="{57463E85-6753-E4FC-8B1F-9FD460F4E7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25685abcfce_0_13:notes">
            <a:extLst>
              <a:ext uri="{FF2B5EF4-FFF2-40B4-BE49-F238E27FC236}">
                <a16:creationId xmlns:a16="http://schemas.microsoft.com/office/drawing/2014/main" id="{46B3BE3E-E93D-918A-3347-FEBBA8890B3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44084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a:extLst>
            <a:ext uri="{FF2B5EF4-FFF2-40B4-BE49-F238E27FC236}">
              <a16:creationId xmlns:a16="http://schemas.microsoft.com/office/drawing/2014/main" id="{D583A286-9CEC-ECCF-621F-AD4718541E7F}"/>
            </a:ext>
          </a:extLst>
        </p:cNvPr>
        <p:cNvGrpSpPr/>
        <p:nvPr/>
      </p:nvGrpSpPr>
      <p:grpSpPr>
        <a:xfrm>
          <a:off x="0" y="0"/>
          <a:ext cx="0" cy="0"/>
          <a:chOff x="0" y="0"/>
          <a:chExt cx="0" cy="0"/>
        </a:xfrm>
      </p:grpSpPr>
      <p:sp>
        <p:nvSpPr>
          <p:cNvPr id="369" name="Google Shape;369;g25685abcfce_0_13:notes">
            <a:extLst>
              <a:ext uri="{FF2B5EF4-FFF2-40B4-BE49-F238E27FC236}">
                <a16:creationId xmlns:a16="http://schemas.microsoft.com/office/drawing/2014/main" id="{720F02F8-B359-8D59-FEB2-6F0F4A097C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25685abcfce_0_13:notes">
            <a:extLst>
              <a:ext uri="{FF2B5EF4-FFF2-40B4-BE49-F238E27FC236}">
                <a16:creationId xmlns:a16="http://schemas.microsoft.com/office/drawing/2014/main" id="{CF942727-251D-D6D8-349F-75D976569AF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26614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a:extLst>
            <a:ext uri="{FF2B5EF4-FFF2-40B4-BE49-F238E27FC236}">
              <a16:creationId xmlns:a16="http://schemas.microsoft.com/office/drawing/2014/main" id="{CCF40E63-3113-F33A-0342-22CF7E1F34CB}"/>
            </a:ext>
          </a:extLst>
        </p:cNvPr>
        <p:cNvGrpSpPr/>
        <p:nvPr/>
      </p:nvGrpSpPr>
      <p:grpSpPr>
        <a:xfrm>
          <a:off x="0" y="0"/>
          <a:ext cx="0" cy="0"/>
          <a:chOff x="0" y="0"/>
          <a:chExt cx="0" cy="0"/>
        </a:xfrm>
      </p:grpSpPr>
      <p:sp>
        <p:nvSpPr>
          <p:cNvPr id="369" name="Google Shape;369;g25685abcfce_0_13:notes">
            <a:extLst>
              <a:ext uri="{FF2B5EF4-FFF2-40B4-BE49-F238E27FC236}">
                <a16:creationId xmlns:a16="http://schemas.microsoft.com/office/drawing/2014/main" id="{9EE3EAA4-975A-9947-5C7D-A3CC3DE25A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25685abcfce_0_13:notes">
            <a:extLst>
              <a:ext uri="{FF2B5EF4-FFF2-40B4-BE49-F238E27FC236}">
                <a16:creationId xmlns:a16="http://schemas.microsoft.com/office/drawing/2014/main" id="{20A2D9B1-D9E1-FB78-A84F-75DFFDE9119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7283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a:extLst>
            <a:ext uri="{FF2B5EF4-FFF2-40B4-BE49-F238E27FC236}">
              <a16:creationId xmlns:a16="http://schemas.microsoft.com/office/drawing/2014/main" id="{2DBD55C2-F08F-3176-44CC-1F5A0370AE52}"/>
            </a:ext>
          </a:extLst>
        </p:cNvPr>
        <p:cNvGrpSpPr/>
        <p:nvPr/>
      </p:nvGrpSpPr>
      <p:grpSpPr>
        <a:xfrm>
          <a:off x="0" y="0"/>
          <a:ext cx="0" cy="0"/>
          <a:chOff x="0" y="0"/>
          <a:chExt cx="0" cy="0"/>
        </a:xfrm>
      </p:grpSpPr>
      <p:sp>
        <p:nvSpPr>
          <p:cNvPr id="369" name="Google Shape;369;g25685abcfce_0_13:notes">
            <a:extLst>
              <a:ext uri="{FF2B5EF4-FFF2-40B4-BE49-F238E27FC236}">
                <a16:creationId xmlns:a16="http://schemas.microsoft.com/office/drawing/2014/main" id="{AEB9D3E3-9D45-FEC5-C31A-DF624FF7FA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25685abcfce_0_13:notes">
            <a:extLst>
              <a:ext uri="{FF2B5EF4-FFF2-40B4-BE49-F238E27FC236}">
                <a16:creationId xmlns:a16="http://schemas.microsoft.com/office/drawing/2014/main" id="{7963B7FD-F6FF-DDA8-E124-7255338D20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919767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a:extLst>
            <a:ext uri="{FF2B5EF4-FFF2-40B4-BE49-F238E27FC236}">
              <a16:creationId xmlns:a16="http://schemas.microsoft.com/office/drawing/2014/main" id="{F6CF9E23-AE4F-EAB0-03B8-1B813C9A615C}"/>
            </a:ext>
          </a:extLst>
        </p:cNvPr>
        <p:cNvGrpSpPr/>
        <p:nvPr/>
      </p:nvGrpSpPr>
      <p:grpSpPr>
        <a:xfrm>
          <a:off x="0" y="0"/>
          <a:ext cx="0" cy="0"/>
          <a:chOff x="0" y="0"/>
          <a:chExt cx="0" cy="0"/>
        </a:xfrm>
      </p:grpSpPr>
      <p:sp>
        <p:nvSpPr>
          <p:cNvPr id="369" name="Google Shape;369;g25685abcfce_0_13:notes">
            <a:extLst>
              <a:ext uri="{FF2B5EF4-FFF2-40B4-BE49-F238E27FC236}">
                <a16:creationId xmlns:a16="http://schemas.microsoft.com/office/drawing/2014/main" id="{873388CB-0AE0-5A2C-5A3C-F45984E08F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25685abcfce_0_13:notes">
            <a:extLst>
              <a:ext uri="{FF2B5EF4-FFF2-40B4-BE49-F238E27FC236}">
                <a16:creationId xmlns:a16="http://schemas.microsoft.com/office/drawing/2014/main" id="{F8C5B6DD-D2DC-38CC-7E4C-4E656EF652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518564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a:extLst>
            <a:ext uri="{FF2B5EF4-FFF2-40B4-BE49-F238E27FC236}">
              <a16:creationId xmlns:a16="http://schemas.microsoft.com/office/drawing/2014/main" id="{E8F9BCEA-7DEE-5BE9-DD2E-146916A7F4FC}"/>
            </a:ext>
          </a:extLst>
        </p:cNvPr>
        <p:cNvGrpSpPr/>
        <p:nvPr/>
      </p:nvGrpSpPr>
      <p:grpSpPr>
        <a:xfrm>
          <a:off x="0" y="0"/>
          <a:ext cx="0" cy="0"/>
          <a:chOff x="0" y="0"/>
          <a:chExt cx="0" cy="0"/>
        </a:xfrm>
      </p:grpSpPr>
      <p:sp>
        <p:nvSpPr>
          <p:cNvPr id="369" name="Google Shape;369;g25685abcfce_0_13:notes">
            <a:extLst>
              <a:ext uri="{FF2B5EF4-FFF2-40B4-BE49-F238E27FC236}">
                <a16:creationId xmlns:a16="http://schemas.microsoft.com/office/drawing/2014/main" id="{26408EEA-61FA-9B62-C387-56FADE94B66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25685abcfce_0_13:notes">
            <a:extLst>
              <a:ext uri="{FF2B5EF4-FFF2-40B4-BE49-F238E27FC236}">
                <a16:creationId xmlns:a16="http://schemas.microsoft.com/office/drawing/2014/main" id="{1606FE4A-E6D8-4B9E-5A18-D93E3ABB1C9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40028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a:extLst>
            <a:ext uri="{FF2B5EF4-FFF2-40B4-BE49-F238E27FC236}">
              <a16:creationId xmlns:a16="http://schemas.microsoft.com/office/drawing/2014/main" id="{E228AC49-66BE-B517-8E86-F7372924B9B6}"/>
            </a:ext>
          </a:extLst>
        </p:cNvPr>
        <p:cNvGrpSpPr/>
        <p:nvPr/>
      </p:nvGrpSpPr>
      <p:grpSpPr>
        <a:xfrm>
          <a:off x="0" y="0"/>
          <a:ext cx="0" cy="0"/>
          <a:chOff x="0" y="0"/>
          <a:chExt cx="0" cy="0"/>
        </a:xfrm>
      </p:grpSpPr>
      <p:sp>
        <p:nvSpPr>
          <p:cNvPr id="369" name="Google Shape;369;g25685abcfce_0_13:notes">
            <a:extLst>
              <a:ext uri="{FF2B5EF4-FFF2-40B4-BE49-F238E27FC236}">
                <a16:creationId xmlns:a16="http://schemas.microsoft.com/office/drawing/2014/main" id="{B0E3D514-AC2F-A077-F3B7-9D67C4F6F31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25685abcfce_0_13:notes">
            <a:extLst>
              <a:ext uri="{FF2B5EF4-FFF2-40B4-BE49-F238E27FC236}">
                <a16:creationId xmlns:a16="http://schemas.microsoft.com/office/drawing/2014/main" id="{C29BE488-73F3-CD76-CE56-103A907D77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476432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a:extLst>
            <a:ext uri="{FF2B5EF4-FFF2-40B4-BE49-F238E27FC236}">
              <a16:creationId xmlns:a16="http://schemas.microsoft.com/office/drawing/2014/main" id="{A0FFA8C5-FD2D-A374-2B91-A22AFAA4BA40}"/>
            </a:ext>
          </a:extLst>
        </p:cNvPr>
        <p:cNvGrpSpPr/>
        <p:nvPr/>
      </p:nvGrpSpPr>
      <p:grpSpPr>
        <a:xfrm>
          <a:off x="0" y="0"/>
          <a:ext cx="0" cy="0"/>
          <a:chOff x="0" y="0"/>
          <a:chExt cx="0" cy="0"/>
        </a:xfrm>
      </p:grpSpPr>
      <p:sp>
        <p:nvSpPr>
          <p:cNvPr id="369" name="Google Shape;369;g25685abcfce_0_13:notes">
            <a:extLst>
              <a:ext uri="{FF2B5EF4-FFF2-40B4-BE49-F238E27FC236}">
                <a16:creationId xmlns:a16="http://schemas.microsoft.com/office/drawing/2014/main" id="{E0929EEF-4B40-5C69-A9C2-841FA83107C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25685abcfce_0_13:notes">
            <a:extLst>
              <a:ext uri="{FF2B5EF4-FFF2-40B4-BE49-F238E27FC236}">
                <a16:creationId xmlns:a16="http://schemas.microsoft.com/office/drawing/2014/main" id="{FAF7B887-83A1-1C7B-761D-7A5F18A071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57048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a:extLst>
            <a:ext uri="{FF2B5EF4-FFF2-40B4-BE49-F238E27FC236}">
              <a16:creationId xmlns:a16="http://schemas.microsoft.com/office/drawing/2014/main" id="{7AE6062B-645B-2825-BB32-0FA39452733B}"/>
            </a:ext>
          </a:extLst>
        </p:cNvPr>
        <p:cNvGrpSpPr/>
        <p:nvPr/>
      </p:nvGrpSpPr>
      <p:grpSpPr>
        <a:xfrm>
          <a:off x="0" y="0"/>
          <a:ext cx="0" cy="0"/>
          <a:chOff x="0" y="0"/>
          <a:chExt cx="0" cy="0"/>
        </a:xfrm>
      </p:grpSpPr>
      <p:sp>
        <p:nvSpPr>
          <p:cNvPr id="231" name="Google Shape;231;g2558abb5fb3_0_94:notes">
            <a:extLst>
              <a:ext uri="{FF2B5EF4-FFF2-40B4-BE49-F238E27FC236}">
                <a16:creationId xmlns:a16="http://schemas.microsoft.com/office/drawing/2014/main" id="{5B219EB4-F809-DE8B-CC9F-02812906DA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a:extLst>
              <a:ext uri="{FF2B5EF4-FFF2-40B4-BE49-F238E27FC236}">
                <a16:creationId xmlns:a16="http://schemas.microsoft.com/office/drawing/2014/main" id="{90FA6FDA-C757-11CC-77D1-8E47BB649B5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9940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a:extLst>
            <a:ext uri="{FF2B5EF4-FFF2-40B4-BE49-F238E27FC236}">
              <a16:creationId xmlns:a16="http://schemas.microsoft.com/office/drawing/2014/main" id="{92C85A67-E578-A6EA-E94B-263F0D52A0B9}"/>
            </a:ext>
          </a:extLst>
        </p:cNvPr>
        <p:cNvGrpSpPr/>
        <p:nvPr/>
      </p:nvGrpSpPr>
      <p:grpSpPr>
        <a:xfrm>
          <a:off x="0" y="0"/>
          <a:ext cx="0" cy="0"/>
          <a:chOff x="0" y="0"/>
          <a:chExt cx="0" cy="0"/>
        </a:xfrm>
      </p:grpSpPr>
      <p:sp>
        <p:nvSpPr>
          <p:cNvPr id="460" name="Google Shape;460;g2572bee519d_0_690:notes">
            <a:extLst>
              <a:ext uri="{FF2B5EF4-FFF2-40B4-BE49-F238E27FC236}">
                <a16:creationId xmlns:a16="http://schemas.microsoft.com/office/drawing/2014/main" id="{FF33EA10-3B85-88FC-2614-C5DFBCF931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2572bee519d_0_690:notes">
            <a:extLst>
              <a:ext uri="{FF2B5EF4-FFF2-40B4-BE49-F238E27FC236}">
                <a16:creationId xmlns:a16="http://schemas.microsoft.com/office/drawing/2014/main" id="{F595A4D2-34C5-02DB-DE9B-5C214085628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7464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2572bee519d_0_8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2572bee519d_0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a:extLst>
            <a:ext uri="{FF2B5EF4-FFF2-40B4-BE49-F238E27FC236}">
              <a16:creationId xmlns:a16="http://schemas.microsoft.com/office/drawing/2014/main" id="{22C9F3BA-C647-EBF5-2CE1-3EDE5B40EBFE}"/>
            </a:ext>
          </a:extLst>
        </p:cNvPr>
        <p:cNvGrpSpPr/>
        <p:nvPr/>
      </p:nvGrpSpPr>
      <p:grpSpPr>
        <a:xfrm>
          <a:off x="0" y="0"/>
          <a:ext cx="0" cy="0"/>
          <a:chOff x="0" y="0"/>
          <a:chExt cx="0" cy="0"/>
        </a:xfrm>
      </p:grpSpPr>
      <p:sp>
        <p:nvSpPr>
          <p:cNvPr id="460" name="Google Shape;460;g2572bee519d_0_690:notes">
            <a:extLst>
              <a:ext uri="{FF2B5EF4-FFF2-40B4-BE49-F238E27FC236}">
                <a16:creationId xmlns:a16="http://schemas.microsoft.com/office/drawing/2014/main" id="{DDD226AA-48F6-F30A-54DD-63CC3A9888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2572bee519d_0_690:notes">
            <a:extLst>
              <a:ext uri="{FF2B5EF4-FFF2-40B4-BE49-F238E27FC236}">
                <a16:creationId xmlns:a16="http://schemas.microsoft.com/office/drawing/2014/main" id="{E40831B8-288C-93D7-01B9-C2E2FD676E2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24502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5703cb3a7b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5703cb3a7b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18599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572bee519d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2572bee519d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07643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a:extLst>
            <a:ext uri="{FF2B5EF4-FFF2-40B4-BE49-F238E27FC236}">
              <a16:creationId xmlns:a16="http://schemas.microsoft.com/office/drawing/2014/main" id="{7AC26D68-8486-31B8-C638-06A9141354B7}"/>
            </a:ext>
          </a:extLst>
        </p:cNvPr>
        <p:cNvGrpSpPr/>
        <p:nvPr/>
      </p:nvGrpSpPr>
      <p:grpSpPr>
        <a:xfrm>
          <a:off x="0" y="0"/>
          <a:ext cx="0" cy="0"/>
          <a:chOff x="0" y="0"/>
          <a:chExt cx="0" cy="0"/>
        </a:xfrm>
      </p:grpSpPr>
      <p:sp>
        <p:nvSpPr>
          <p:cNvPr id="482" name="Google Shape;482;g2572bee519d_0_734:notes">
            <a:extLst>
              <a:ext uri="{FF2B5EF4-FFF2-40B4-BE49-F238E27FC236}">
                <a16:creationId xmlns:a16="http://schemas.microsoft.com/office/drawing/2014/main" id="{816233C3-4B1D-3C28-6791-874DF46A97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2572bee519d_0_734:notes">
            <a:extLst>
              <a:ext uri="{FF2B5EF4-FFF2-40B4-BE49-F238E27FC236}">
                <a16:creationId xmlns:a16="http://schemas.microsoft.com/office/drawing/2014/main" id="{82338901-5876-0642-86C6-1BA33F6E995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4439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a:extLst>
            <a:ext uri="{FF2B5EF4-FFF2-40B4-BE49-F238E27FC236}">
              <a16:creationId xmlns:a16="http://schemas.microsoft.com/office/drawing/2014/main" id="{060B4B94-FFB4-B7A5-33C7-0C36116285AC}"/>
            </a:ext>
          </a:extLst>
        </p:cNvPr>
        <p:cNvGrpSpPr/>
        <p:nvPr/>
      </p:nvGrpSpPr>
      <p:grpSpPr>
        <a:xfrm>
          <a:off x="0" y="0"/>
          <a:ext cx="0" cy="0"/>
          <a:chOff x="0" y="0"/>
          <a:chExt cx="0" cy="0"/>
        </a:xfrm>
      </p:grpSpPr>
      <p:sp>
        <p:nvSpPr>
          <p:cNvPr id="290" name="Google Shape;290;g25703cb3a7b_0_90:notes">
            <a:extLst>
              <a:ext uri="{FF2B5EF4-FFF2-40B4-BE49-F238E27FC236}">
                <a16:creationId xmlns:a16="http://schemas.microsoft.com/office/drawing/2014/main" id="{FC20E433-BFEE-A733-35A4-030F9CE027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5703cb3a7b_0_90:notes">
            <a:extLst>
              <a:ext uri="{FF2B5EF4-FFF2-40B4-BE49-F238E27FC236}">
                <a16:creationId xmlns:a16="http://schemas.microsoft.com/office/drawing/2014/main" id="{B03C0823-C933-45B8-4D4D-3501A932594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18250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a:extLst>
            <a:ext uri="{FF2B5EF4-FFF2-40B4-BE49-F238E27FC236}">
              <a16:creationId xmlns:a16="http://schemas.microsoft.com/office/drawing/2014/main" id="{75EC456B-7142-30E5-7849-5166191C9404}"/>
            </a:ext>
          </a:extLst>
        </p:cNvPr>
        <p:cNvGrpSpPr/>
        <p:nvPr/>
      </p:nvGrpSpPr>
      <p:grpSpPr>
        <a:xfrm>
          <a:off x="0" y="0"/>
          <a:ext cx="0" cy="0"/>
          <a:chOff x="0" y="0"/>
          <a:chExt cx="0" cy="0"/>
        </a:xfrm>
      </p:grpSpPr>
      <p:sp>
        <p:nvSpPr>
          <p:cNvPr id="260" name="Google Shape;260;g25703cb3a7b_0_64:notes">
            <a:extLst>
              <a:ext uri="{FF2B5EF4-FFF2-40B4-BE49-F238E27FC236}">
                <a16:creationId xmlns:a16="http://schemas.microsoft.com/office/drawing/2014/main" id="{F65BD849-4E47-5F11-3A67-CA6512DBC3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5703cb3a7b_0_64:notes">
            <a:extLst>
              <a:ext uri="{FF2B5EF4-FFF2-40B4-BE49-F238E27FC236}">
                <a16:creationId xmlns:a16="http://schemas.microsoft.com/office/drawing/2014/main" id="{1D5B41B0-0124-33E2-DB45-5E4B33B3CB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93502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a:extLst>
            <a:ext uri="{FF2B5EF4-FFF2-40B4-BE49-F238E27FC236}">
              <a16:creationId xmlns:a16="http://schemas.microsoft.com/office/drawing/2014/main" id="{89F19381-87D1-FD1D-F8F6-D8AD9227B02A}"/>
            </a:ext>
          </a:extLst>
        </p:cNvPr>
        <p:cNvGrpSpPr/>
        <p:nvPr/>
      </p:nvGrpSpPr>
      <p:grpSpPr>
        <a:xfrm>
          <a:off x="0" y="0"/>
          <a:ext cx="0" cy="0"/>
          <a:chOff x="0" y="0"/>
          <a:chExt cx="0" cy="0"/>
        </a:xfrm>
      </p:grpSpPr>
      <p:sp>
        <p:nvSpPr>
          <p:cNvPr id="231" name="Google Shape;231;g2558abb5fb3_0_94:notes">
            <a:extLst>
              <a:ext uri="{FF2B5EF4-FFF2-40B4-BE49-F238E27FC236}">
                <a16:creationId xmlns:a16="http://schemas.microsoft.com/office/drawing/2014/main" id="{8D58CACC-F5DC-AB6C-2BE9-51ADA4492D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a:extLst>
              <a:ext uri="{FF2B5EF4-FFF2-40B4-BE49-F238E27FC236}">
                <a16:creationId xmlns:a16="http://schemas.microsoft.com/office/drawing/2014/main" id="{255EE71B-C795-C6EB-39A9-E5E86BDBC91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1226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a:extLst>
            <a:ext uri="{FF2B5EF4-FFF2-40B4-BE49-F238E27FC236}">
              <a16:creationId xmlns:a16="http://schemas.microsoft.com/office/drawing/2014/main" id="{6DF9879A-9122-86A4-A955-57414AAA1EF2}"/>
            </a:ext>
          </a:extLst>
        </p:cNvPr>
        <p:cNvGrpSpPr/>
        <p:nvPr/>
      </p:nvGrpSpPr>
      <p:grpSpPr>
        <a:xfrm>
          <a:off x="0" y="0"/>
          <a:ext cx="0" cy="0"/>
          <a:chOff x="0" y="0"/>
          <a:chExt cx="0" cy="0"/>
        </a:xfrm>
      </p:grpSpPr>
      <p:sp>
        <p:nvSpPr>
          <p:cNvPr id="460" name="Google Shape;460;g2572bee519d_0_690:notes">
            <a:extLst>
              <a:ext uri="{FF2B5EF4-FFF2-40B4-BE49-F238E27FC236}">
                <a16:creationId xmlns:a16="http://schemas.microsoft.com/office/drawing/2014/main" id="{51A74DEC-8F8E-C6B5-F0EB-6AE28BE355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2572bee519d_0_690:notes">
            <a:extLst>
              <a:ext uri="{FF2B5EF4-FFF2-40B4-BE49-F238E27FC236}">
                <a16:creationId xmlns:a16="http://schemas.microsoft.com/office/drawing/2014/main" id="{23196A05-E4DC-7A21-7E75-3918EFCEBC5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24195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a:extLst>
            <a:ext uri="{FF2B5EF4-FFF2-40B4-BE49-F238E27FC236}">
              <a16:creationId xmlns:a16="http://schemas.microsoft.com/office/drawing/2014/main" id="{5747E2A4-46AF-31F7-38FA-7C41F983A91F}"/>
            </a:ext>
          </a:extLst>
        </p:cNvPr>
        <p:cNvGrpSpPr/>
        <p:nvPr/>
      </p:nvGrpSpPr>
      <p:grpSpPr>
        <a:xfrm>
          <a:off x="0" y="0"/>
          <a:ext cx="0" cy="0"/>
          <a:chOff x="0" y="0"/>
          <a:chExt cx="0" cy="0"/>
        </a:xfrm>
      </p:grpSpPr>
      <p:sp>
        <p:nvSpPr>
          <p:cNvPr id="460" name="Google Shape;460;g2572bee519d_0_690:notes">
            <a:extLst>
              <a:ext uri="{FF2B5EF4-FFF2-40B4-BE49-F238E27FC236}">
                <a16:creationId xmlns:a16="http://schemas.microsoft.com/office/drawing/2014/main" id="{0B0CE797-17C8-FDE4-FE50-46F1C6A65AB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2572bee519d_0_690:notes">
            <a:extLst>
              <a:ext uri="{FF2B5EF4-FFF2-40B4-BE49-F238E27FC236}">
                <a16:creationId xmlns:a16="http://schemas.microsoft.com/office/drawing/2014/main" id="{D9F09D53-D3EE-AC1E-2A8C-C3C8F394775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65536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a:extLst>
            <a:ext uri="{FF2B5EF4-FFF2-40B4-BE49-F238E27FC236}">
              <a16:creationId xmlns:a16="http://schemas.microsoft.com/office/drawing/2014/main" id="{E2DCFC9A-33E4-6383-BD92-00828777CA54}"/>
            </a:ext>
          </a:extLst>
        </p:cNvPr>
        <p:cNvGrpSpPr/>
        <p:nvPr/>
      </p:nvGrpSpPr>
      <p:grpSpPr>
        <a:xfrm>
          <a:off x="0" y="0"/>
          <a:ext cx="0" cy="0"/>
          <a:chOff x="0" y="0"/>
          <a:chExt cx="0" cy="0"/>
        </a:xfrm>
      </p:grpSpPr>
      <p:sp>
        <p:nvSpPr>
          <p:cNvPr id="395" name="Google Shape;395;g2572bee519d_0_648:notes">
            <a:extLst>
              <a:ext uri="{FF2B5EF4-FFF2-40B4-BE49-F238E27FC236}">
                <a16:creationId xmlns:a16="http://schemas.microsoft.com/office/drawing/2014/main" id="{9C97A107-500F-418E-F8C3-4EDCD2B7A6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572bee519d_0_648:notes">
            <a:extLst>
              <a:ext uri="{FF2B5EF4-FFF2-40B4-BE49-F238E27FC236}">
                <a16:creationId xmlns:a16="http://schemas.microsoft.com/office/drawing/2014/main" id="{2095ABD6-B68F-F809-4B60-404CA80F15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3052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a:extLst>
            <a:ext uri="{FF2B5EF4-FFF2-40B4-BE49-F238E27FC236}">
              <a16:creationId xmlns:a16="http://schemas.microsoft.com/office/drawing/2014/main" id="{134E9C90-46C2-508A-F049-B46E4B42027A}"/>
            </a:ext>
          </a:extLst>
        </p:cNvPr>
        <p:cNvGrpSpPr/>
        <p:nvPr/>
      </p:nvGrpSpPr>
      <p:grpSpPr>
        <a:xfrm>
          <a:off x="0" y="0"/>
          <a:ext cx="0" cy="0"/>
          <a:chOff x="0" y="0"/>
          <a:chExt cx="0" cy="0"/>
        </a:xfrm>
      </p:grpSpPr>
      <p:sp>
        <p:nvSpPr>
          <p:cNvPr id="567" name="Google Shape;567;g2572bee519d_0_853:notes">
            <a:extLst>
              <a:ext uri="{FF2B5EF4-FFF2-40B4-BE49-F238E27FC236}">
                <a16:creationId xmlns:a16="http://schemas.microsoft.com/office/drawing/2014/main" id="{2A9E3683-548C-6676-4339-C499EC96DC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2572bee519d_0_853:notes">
            <a:extLst>
              <a:ext uri="{FF2B5EF4-FFF2-40B4-BE49-F238E27FC236}">
                <a16:creationId xmlns:a16="http://schemas.microsoft.com/office/drawing/2014/main" id="{1203B224-26B8-150F-34B8-A1D1E259FC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39387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02937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a:extLst>
            <a:ext uri="{FF2B5EF4-FFF2-40B4-BE49-F238E27FC236}">
              <a16:creationId xmlns:a16="http://schemas.microsoft.com/office/drawing/2014/main" id="{2AE196ED-3B27-36A4-9C81-B0BDC9A1C1FD}"/>
            </a:ext>
          </a:extLst>
        </p:cNvPr>
        <p:cNvGrpSpPr/>
        <p:nvPr/>
      </p:nvGrpSpPr>
      <p:grpSpPr>
        <a:xfrm>
          <a:off x="0" y="0"/>
          <a:ext cx="0" cy="0"/>
          <a:chOff x="0" y="0"/>
          <a:chExt cx="0" cy="0"/>
        </a:xfrm>
      </p:grpSpPr>
      <p:sp>
        <p:nvSpPr>
          <p:cNvPr id="432" name="Google Shape;432;g2572bee519d_0_443:notes">
            <a:extLst>
              <a:ext uri="{FF2B5EF4-FFF2-40B4-BE49-F238E27FC236}">
                <a16:creationId xmlns:a16="http://schemas.microsoft.com/office/drawing/2014/main" id="{5FED4488-5B64-BB8B-BD26-9FAA0A06F8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572bee519d_0_443:notes">
            <a:extLst>
              <a:ext uri="{FF2B5EF4-FFF2-40B4-BE49-F238E27FC236}">
                <a16:creationId xmlns:a16="http://schemas.microsoft.com/office/drawing/2014/main" id="{11FAE5B6-F420-C371-6A0A-A8E5E815F71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83691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a:extLst>
            <a:ext uri="{FF2B5EF4-FFF2-40B4-BE49-F238E27FC236}">
              <a16:creationId xmlns:a16="http://schemas.microsoft.com/office/drawing/2014/main" id="{4F1869F0-9CC6-EB34-1A2D-6130F01D6CBD}"/>
            </a:ext>
          </a:extLst>
        </p:cNvPr>
        <p:cNvGrpSpPr/>
        <p:nvPr/>
      </p:nvGrpSpPr>
      <p:grpSpPr>
        <a:xfrm>
          <a:off x="0" y="0"/>
          <a:ext cx="0" cy="0"/>
          <a:chOff x="0" y="0"/>
          <a:chExt cx="0" cy="0"/>
        </a:xfrm>
      </p:grpSpPr>
      <p:sp>
        <p:nvSpPr>
          <p:cNvPr id="432" name="Google Shape;432;g2572bee519d_0_443:notes">
            <a:extLst>
              <a:ext uri="{FF2B5EF4-FFF2-40B4-BE49-F238E27FC236}">
                <a16:creationId xmlns:a16="http://schemas.microsoft.com/office/drawing/2014/main" id="{CF75FAD0-41CB-C27E-0EAF-72D03E89A30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572bee519d_0_443:notes">
            <a:extLst>
              <a:ext uri="{FF2B5EF4-FFF2-40B4-BE49-F238E27FC236}">
                <a16:creationId xmlns:a16="http://schemas.microsoft.com/office/drawing/2014/main" id="{609A8CBE-71CA-AF21-C76B-F9C3484CA7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85753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2572bee519d_0_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2572bee519d_0_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97316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a:extLst>
            <a:ext uri="{FF2B5EF4-FFF2-40B4-BE49-F238E27FC236}">
              <a16:creationId xmlns:a16="http://schemas.microsoft.com/office/drawing/2014/main" id="{FF508A7B-0158-10B5-8BF8-1213BD48D627}"/>
            </a:ext>
          </a:extLst>
        </p:cNvPr>
        <p:cNvGrpSpPr/>
        <p:nvPr/>
      </p:nvGrpSpPr>
      <p:grpSpPr>
        <a:xfrm>
          <a:off x="0" y="0"/>
          <a:ext cx="0" cy="0"/>
          <a:chOff x="0" y="0"/>
          <a:chExt cx="0" cy="0"/>
        </a:xfrm>
      </p:grpSpPr>
      <p:sp>
        <p:nvSpPr>
          <p:cNvPr id="203" name="Google Shape;203;g2553b51d4ff_0_89:notes">
            <a:extLst>
              <a:ext uri="{FF2B5EF4-FFF2-40B4-BE49-F238E27FC236}">
                <a16:creationId xmlns:a16="http://schemas.microsoft.com/office/drawing/2014/main" id="{393C8255-2FB6-43C4-7F2C-5A424DC656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553b51d4ff_0_89:notes">
            <a:extLst>
              <a:ext uri="{FF2B5EF4-FFF2-40B4-BE49-F238E27FC236}">
                <a16:creationId xmlns:a16="http://schemas.microsoft.com/office/drawing/2014/main" id="{B1A9687D-CBC3-EF48-AD40-08D3D8AF6F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90724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4676C5B9-19A1-520E-F80C-8210149E639D}"/>
            </a:ext>
          </a:extLst>
        </p:cNvPr>
        <p:cNvGrpSpPr/>
        <p:nvPr/>
      </p:nvGrpSpPr>
      <p:grpSpPr>
        <a:xfrm>
          <a:off x="0" y="0"/>
          <a:ext cx="0" cy="0"/>
          <a:chOff x="0" y="0"/>
          <a:chExt cx="0" cy="0"/>
        </a:xfrm>
      </p:grpSpPr>
      <p:sp>
        <p:nvSpPr>
          <p:cNvPr id="224" name="Google Shape;224;g25703cb3a7b_0_22:notes">
            <a:extLst>
              <a:ext uri="{FF2B5EF4-FFF2-40B4-BE49-F238E27FC236}">
                <a16:creationId xmlns:a16="http://schemas.microsoft.com/office/drawing/2014/main" id="{AC9562A9-D23C-588D-5BF2-E109C3DA96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5703cb3a7b_0_22:notes">
            <a:extLst>
              <a:ext uri="{FF2B5EF4-FFF2-40B4-BE49-F238E27FC236}">
                <a16:creationId xmlns:a16="http://schemas.microsoft.com/office/drawing/2014/main" id="{02859039-57C8-3F59-6111-348CCEFDF0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94603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a:extLst>
            <a:ext uri="{FF2B5EF4-FFF2-40B4-BE49-F238E27FC236}">
              <a16:creationId xmlns:a16="http://schemas.microsoft.com/office/drawing/2014/main" id="{226CA4F1-C81D-4110-DEF4-321D12A100CD}"/>
            </a:ext>
          </a:extLst>
        </p:cNvPr>
        <p:cNvGrpSpPr/>
        <p:nvPr/>
      </p:nvGrpSpPr>
      <p:grpSpPr>
        <a:xfrm>
          <a:off x="0" y="0"/>
          <a:ext cx="0" cy="0"/>
          <a:chOff x="0" y="0"/>
          <a:chExt cx="0" cy="0"/>
        </a:xfrm>
      </p:grpSpPr>
      <p:sp>
        <p:nvSpPr>
          <p:cNvPr id="231" name="Google Shape;231;g2558abb5fb3_0_94:notes">
            <a:extLst>
              <a:ext uri="{FF2B5EF4-FFF2-40B4-BE49-F238E27FC236}">
                <a16:creationId xmlns:a16="http://schemas.microsoft.com/office/drawing/2014/main" id="{7A988B69-30AB-D71D-D885-2843605AB86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a:extLst>
              <a:ext uri="{FF2B5EF4-FFF2-40B4-BE49-F238E27FC236}">
                <a16:creationId xmlns:a16="http://schemas.microsoft.com/office/drawing/2014/main" id="{F5A3DCA6-BBB3-543C-CB2F-E5F5325CB6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62878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D0C6CAB1-5BF6-EFDA-C8B6-599A28B14DAD}"/>
            </a:ext>
          </a:extLst>
        </p:cNvPr>
        <p:cNvGrpSpPr/>
        <p:nvPr/>
      </p:nvGrpSpPr>
      <p:grpSpPr>
        <a:xfrm>
          <a:off x="0" y="0"/>
          <a:ext cx="0" cy="0"/>
          <a:chOff x="0" y="0"/>
          <a:chExt cx="0" cy="0"/>
        </a:xfrm>
      </p:grpSpPr>
      <p:sp>
        <p:nvSpPr>
          <p:cNvPr id="239" name="Google Shape;239;g25685abcfce_0_0:notes">
            <a:extLst>
              <a:ext uri="{FF2B5EF4-FFF2-40B4-BE49-F238E27FC236}">
                <a16:creationId xmlns:a16="http://schemas.microsoft.com/office/drawing/2014/main" id="{51A58F11-0B6A-7557-EADD-01B72BA4D7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5685abcfce_0_0:notes">
            <a:extLst>
              <a:ext uri="{FF2B5EF4-FFF2-40B4-BE49-F238E27FC236}">
                <a16:creationId xmlns:a16="http://schemas.microsoft.com/office/drawing/2014/main" id="{3B02D637-22E3-0FAA-BCE4-4696D69916F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75663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a:extLst>
            <a:ext uri="{FF2B5EF4-FFF2-40B4-BE49-F238E27FC236}">
              <a16:creationId xmlns:a16="http://schemas.microsoft.com/office/drawing/2014/main" id="{79CF698A-1A66-AEBB-2F41-F48C3C4DB2B8}"/>
            </a:ext>
          </a:extLst>
        </p:cNvPr>
        <p:cNvGrpSpPr/>
        <p:nvPr/>
      </p:nvGrpSpPr>
      <p:grpSpPr>
        <a:xfrm>
          <a:off x="0" y="0"/>
          <a:ext cx="0" cy="0"/>
          <a:chOff x="0" y="0"/>
          <a:chExt cx="0" cy="0"/>
        </a:xfrm>
      </p:grpSpPr>
      <p:sp>
        <p:nvSpPr>
          <p:cNvPr id="246" name="Google Shape;246;g2558abb5fb3_0_46:notes">
            <a:extLst>
              <a:ext uri="{FF2B5EF4-FFF2-40B4-BE49-F238E27FC236}">
                <a16:creationId xmlns:a16="http://schemas.microsoft.com/office/drawing/2014/main" id="{C436848A-F7EB-5D1A-96E0-0546E06D4A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a:extLst>
              <a:ext uri="{FF2B5EF4-FFF2-40B4-BE49-F238E27FC236}">
                <a16:creationId xmlns:a16="http://schemas.microsoft.com/office/drawing/2014/main" id="{C6190C2F-3AF9-9A02-5CD5-D61F5BB92C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14614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5703cb3a7b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5703cb3a7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25685abcfc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25685abcfc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29908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a:extLst>
            <a:ext uri="{FF2B5EF4-FFF2-40B4-BE49-F238E27FC236}">
              <a16:creationId xmlns:a16="http://schemas.microsoft.com/office/drawing/2014/main" id="{175EAFA5-88D2-A2F5-1357-D1EED71EC890}"/>
            </a:ext>
          </a:extLst>
        </p:cNvPr>
        <p:cNvGrpSpPr/>
        <p:nvPr/>
      </p:nvGrpSpPr>
      <p:grpSpPr>
        <a:xfrm>
          <a:off x="0" y="0"/>
          <a:ext cx="0" cy="0"/>
          <a:chOff x="0" y="0"/>
          <a:chExt cx="0" cy="0"/>
        </a:xfrm>
      </p:grpSpPr>
      <p:sp>
        <p:nvSpPr>
          <p:cNvPr id="260" name="Google Shape;260;g25703cb3a7b_0_64:notes">
            <a:extLst>
              <a:ext uri="{FF2B5EF4-FFF2-40B4-BE49-F238E27FC236}">
                <a16:creationId xmlns:a16="http://schemas.microsoft.com/office/drawing/2014/main" id="{90222209-7409-D2FF-78B1-BE1F6833F0D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5703cb3a7b_0_64:notes">
            <a:extLst>
              <a:ext uri="{FF2B5EF4-FFF2-40B4-BE49-F238E27FC236}">
                <a16:creationId xmlns:a16="http://schemas.microsoft.com/office/drawing/2014/main" id="{0D536472-1A24-B3B7-CCDD-791FD6000D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23227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a:extLst>
            <a:ext uri="{FF2B5EF4-FFF2-40B4-BE49-F238E27FC236}">
              <a16:creationId xmlns:a16="http://schemas.microsoft.com/office/drawing/2014/main" id="{BB982800-5BEA-7290-3279-4E1D1436C5C3}"/>
            </a:ext>
          </a:extLst>
        </p:cNvPr>
        <p:cNvGrpSpPr/>
        <p:nvPr/>
      </p:nvGrpSpPr>
      <p:grpSpPr>
        <a:xfrm>
          <a:off x="0" y="0"/>
          <a:ext cx="0" cy="0"/>
          <a:chOff x="0" y="0"/>
          <a:chExt cx="0" cy="0"/>
        </a:xfrm>
      </p:grpSpPr>
      <p:sp>
        <p:nvSpPr>
          <p:cNvPr id="260" name="Google Shape;260;g25703cb3a7b_0_64:notes">
            <a:extLst>
              <a:ext uri="{FF2B5EF4-FFF2-40B4-BE49-F238E27FC236}">
                <a16:creationId xmlns:a16="http://schemas.microsoft.com/office/drawing/2014/main" id="{47D8277C-E679-CE9F-3BBC-9DFAD34005C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5703cb3a7b_0_64:notes">
            <a:extLst>
              <a:ext uri="{FF2B5EF4-FFF2-40B4-BE49-F238E27FC236}">
                <a16:creationId xmlns:a16="http://schemas.microsoft.com/office/drawing/2014/main" id="{69BE111B-2DED-1EC4-6748-556616994C6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10504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572bee519d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572bee519d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a:extLst>
            <a:ext uri="{FF2B5EF4-FFF2-40B4-BE49-F238E27FC236}">
              <a16:creationId xmlns:a16="http://schemas.microsoft.com/office/drawing/2014/main" id="{D1CCC86B-0586-5746-A353-FE879E9F53C9}"/>
            </a:ext>
          </a:extLst>
        </p:cNvPr>
        <p:cNvGrpSpPr/>
        <p:nvPr/>
      </p:nvGrpSpPr>
      <p:grpSpPr>
        <a:xfrm>
          <a:off x="0" y="0"/>
          <a:ext cx="0" cy="0"/>
          <a:chOff x="0" y="0"/>
          <a:chExt cx="0" cy="0"/>
        </a:xfrm>
      </p:grpSpPr>
      <p:sp>
        <p:nvSpPr>
          <p:cNvPr id="290" name="Google Shape;290;g25703cb3a7b_0_90:notes">
            <a:extLst>
              <a:ext uri="{FF2B5EF4-FFF2-40B4-BE49-F238E27FC236}">
                <a16:creationId xmlns:a16="http://schemas.microsoft.com/office/drawing/2014/main" id="{AE43F656-5ABF-CF99-C216-765AA7E058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5703cb3a7b_0_90:notes">
            <a:extLst>
              <a:ext uri="{FF2B5EF4-FFF2-40B4-BE49-F238E27FC236}">
                <a16:creationId xmlns:a16="http://schemas.microsoft.com/office/drawing/2014/main" id="{73E972E0-15E1-872E-D017-5766A9D499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99395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a:extLst>
            <a:ext uri="{FF2B5EF4-FFF2-40B4-BE49-F238E27FC236}">
              <a16:creationId xmlns:a16="http://schemas.microsoft.com/office/drawing/2014/main" id="{F3F51325-5499-EAD3-32F5-C4E61CB0D495}"/>
            </a:ext>
          </a:extLst>
        </p:cNvPr>
        <p:cNvGrpSpPr/>
        <p:nvPr/>
      </p:nvGrpSpPr>
      <p:grpSpPr>
        <a:xfrm>
          <a:off x="0" y="0"/>
          <a:ext cx="0" cy="0"/>
          <a:chOff x="0" y="0"/>
          <a:chExt cx="0" cy="0"/>
        </a:xfrm>
      </p:grpSpPr>
      <p:sp>
        <p:nvSpPr>
          <p:cNvPr id="301" name="Google Shape;301;g2572bee519d_0_124:notes">
            <a:extLst>
              <a:ext uri="{FF2B5EF4-FFF2-40B4-BE49-F238E27FC236}">
                <a16:creationId xmlns:a16="http://schemas.microsoft.com/office/drawing/2014/main" id="{5CEA3BF2-63F8-16FC-0758-1F609AD375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572bee519d_0_124:notes">
            <a:extLst>
              <a:ext uri="{FF2B5EF4-FFF2-40B4-BE49-F238E27FC236}">
                <a16:creationId xmlns:a16="http://schemas.microsoft.com/office/drawing/2014/main" id="{77586F23-1D06-9CF3-84C5-C5ED0034413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36622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572bee519d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2572bee519d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a:extLst>
            <a:ext uri="{FF2B5EF4-FFF2-40B4-BE49-F238E27FC236}">
              <a16:creationId xmlns:a16="http://schemas.microsoft.com/office/drawing/2014/main" id="{7B230B01-EB1D-3CD1-6AA4-728A3927EEDE}"/>
            </a:ext>
          </a:extLst>
        </p:cNvPr>
        <p:cNvGrpSpPr/>
        <p:nvPr/>
      </p:nvGrpSpPr>
      <p:grpSpPr>
        <a:xfrm>
          <a:off x="0" y="0"/>
          <a:ext cx="0" cy="0"/>
          <a:chOff x="0" y="0"/>
          <a:chExt cx="0" cy="0"/>
        </a:xfrm>
      </p:grpSpPr>
      <p:sp>
        <p:nvSpPr>
          <p:cNvPr id="352" name="Google Shape;352;g2572bee519d_0_46:notes">
            <a:extLst>
              <a:ext uri="{FF2B5EF4-FFF2-40B4-BE49-F238E27FC236}">
                <a16:creationId xmlns:a16="http://schemas.microsoft.com/office/drawing/2014/main" id="{95E65081-F638-502C-03D8-D8E3A014AB2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2572bee519d_0_46:notes">
            <a:extLst>
              <a:ext uri="{FF2B5EF4-FFF2-40B4-BE49-F238E27FC236}">
                <a16:creationId xmlns:a16="http://schemas.microsoft.com/office/drawing/2014/main" id="{A2F44381-1B6F-DB21-A95F-CC829668C3A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62227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a:extLst>
            <a:ext uri="{FF2B5EF4-FFF2-40B4-BE49-F238E27FC236}">
              <a16:creationId xmlns:a16="http://schemas.microsoft.com/office/drawing/2014/main" id="{70EF1858-D74A-1D4E-B6E7-75718C5ABDE0}"/>
            </a:ext>
          </a:extLst>
        </p:cNvPr>
        <p:cNvGrpSpPr/>
        <p:nvPr/>
      </p:nvGrpSpPr>
      <p:grpSpPr>
        <a:xfrm>
          <a:off x="0" y="0"/>
          <a:ext cx="0" cy="0"/>
          <a:chOff x="0" y="0"/>
          <a:chExt cx="0" cy="0"/>
        </a:xfrm>
      </p:grpSpPr>
      <p:sp>
        <p:nvSpPr>
          <p:cNvPr id="369" name="Google Shape;369;g25685abcfce_0_13:notes">
            <a:extLst>
              <a:ext uri="{FF2B5EF4-FFF2-40B4-BE49-F238E27FC236}">
                <a16:creationId xmlns:a16="http://schemas.microsoft.com/office/drawing/2014/main" id="{05F5B776-2F4F-18E6-559F-B8B49A959DE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25685abcfce_0_13:notes">
            <a:extLst>
              <a:ext uri="{FF2B5EF4-FFF2-40B4-BE49-F238E27FC236}">
                <a16:creationId xmlns:a16="http://schemas.microsoft.com/office/drawing/2014/main" id="{72870E35-6422-B863-522B-871FA94658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22825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572bee519d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572bee519d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572bee519d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572bee519d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572bee519d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572bee519d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88422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572bee519d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2572bee519d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572bee519d_0_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572bee519d_0_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572bee519d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2572bee519d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572bee519d_0_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572bee519d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a:extLst>
            <a:ext uri="{FF2B5EF4-FFF2-40B4-BE49-F238E27FC236}">
              <a16:creationId xmlns:a16="http://schemas.microsoft.com/office/drawing/2014/main" id="{C748494F-6EB3-4BF7-8B5A-FFB5BE2FEA04}"/>
            </a:ext>
          </a:extLst>
        </p:cNvPr>
        <p:cNvGrpSpPr/>
        <p:nvPr/>
      </p:nvGrpSpPr>
      <p:grpSpPr>
        <a:xfrm>
          <a:off x="0" y="0"/>
          <a:ext cx="0" cy="0"/>
          <a:chOff x="0" y="0"/>
          <a:chExt cx="0" cy="0"/>
        </a:xfrm>
      </p:grpSpPr>
      <p:sp>
        <p:nvSpPr>
          <p:cNvPr id="441" name="Google Shape;441;g2572bee519d_0_498:notes">
            <a:extLst>
              <a:ext uri="{FF2B5EF4-FFF2-40B4-BE49-F238E27FC236}">
                <a16:creationId xmlns:a16="http://schemas.microsoft.com/office/drawing/2014/main" id="{30D63034-F5C7-F352-D490-579189EEFA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a:extLst>
              <a:ext uri="{FF2B5EF4-FFF2-40B4-BE49-F238E27FC236}">
                <a16:creationId xmlns:a16="http://schemas.microsoft.com/office/drawing/2014/main" id="{96C4E966-CF7E-C8C4-7407-A799A01F96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0738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a:extLst>
            <a:ext uri="{FF2B5EF4-FFF2-40B4-BE49-F238E27FC236}">
              <a16:creationId xmlns:a16="http://schemas.microsoft.com/office/drawing/2014/main" id="{FAC5D3DB-3E18-0A8C-F80A-77A13ED218D0}"/>
            </a:ext>
          </a:extLst>
        </p:cNvPr>
        <p:cNvGrpSpPr/>
        <p:nvPr/>
      </p:nvGrpSpPr>
      <p:grpSpPr>
        <a:xfrm>
          <a:off x="0" y="0"/>
          <a:ext cx="0" cy="0"/>
          <a:chOff x="0" y="0"/>
          <a:chExt cx="0" cy="0"/>
        </a:xfrm>
      </p:grpSpPr>
      <p:sp>
        <p:nvSpPr>
          <p:cNvPr id="460" name="Google Shape;460;g2572bee519d_0_690:notes">
            <a:extLst>
              <a:ext uri="{FF2B5EF4-FFF2-40B4-BE49-F238E27FC236}">
                <a16:creationId xmlns:a16="http://schemas.microsoft.com/office/drawing/2014/main" id="{4D703E6C-912D-750C-F515-1FA04CE48B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2572bee519d_0_690:notes">
            <a:extLst>
              <a:ext uri="{FF2B5EF4-FFF2-40B4-BE49-F238E27FC236}">
                <a16:creationId xmlns:a16="http://schemas.microsoft.com/office/drawing/2014/main" id="{4D373AA3-696C-6F68-7D89-6D46E2D48F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60720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a:extLst>
            <a:ext uri="{FF2B5EF4-FFF2-40B4-BE49-F238E27FC236}">
              <a16:creationId xmlns:a16="http://schemas.microsoft.com/office/drawing/2014/main" id="{085EFECD-876D-EC62-96E6-536D5D99503C}"/>
            </a:ext>
          </a:extLst>
        </p:cNvPr>
        <p:cNvGrpSpPr/>
        <p:nvPr/>
      </p:nvGrpSpPr>
      <p:grpSpPr>
        <a:xfrm>
          <a:off x="0" y="0"/>
          <a:ext cx="0" cy="0"/>
          <a:chOff x="0" y="0"/>
          <a:chExt cx="0" cy="0"/>
        </a:xfrm>
      </p:grpSpPr>
      <p:sp>
        <p:nvSpPr>
          <p:cNvPr id="472" name="Google Shape;472;g2572bee519d_0_729:notes">
            <a:extLst>
              <a:ext uri="{FF2B5EF4-FFF2-40B4-BE49-F238E27FC236}">
                <a16:creationId xmlns:a16="http://schemas.microsoft.com/office/drawing/2014/main" id="{1D4F10D7-4F63-E74F-38B3-C2823FAF747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2572bee519d_0_729:notes">
            <a:extLst>
              <a:ext uri="{FF2B5EF4-FFF2-40B4-BE49-F238E27FC236}">
                <a16:creationId xmlns:a16="http://schemas.microsoft.com/office/drawing/2014/main" id="{BE840B4F-D875-A685-E9B2-0BD8E85F0E8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39162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a:extLst>
            <a:ext uri="{FF2B5EF4-FFF2-40B4-BE49-F238E27FC236}">
              <a16:creationId xmlns:a16="http://schemas.microsoft.com/office/drawing/2014/main" id="{48BEB296-6FE6-D462-3B2C-E094A8E037AC}"/>
            </a:ext>
          </a:extLst>
        </p:cNvPr>
        <p:cNvGrpSpPr/>
        <p:nvPr/>
      </p:nvGrpSpPr>
      <p:grpSpPr>
        <a:xfrm>
          <a:off x="0" y="0"/>
          <a:ext cx="0" cy="0"/>
          <a:chOff x="0" y="0"/>
          <a:chExt cx="0" cy="0"/>
        </a:xfrm>
      </p:grpSpPr>
      <p:sp>
        <p:nvSpPr>
          <p:cNvPr id="482" name="Google Shape;482;g2572bee519d_0_734:notes">
            <a:extLst>
              <a:ext uri="{FF2B5EF4-FFF2-40B4-BE49-F238E27FC236}">
                <a16:creationId xmlns:a16="http://schemas.microsoft.com/office/drawing/2014/main" id="{865BCEDC-2D3F-CF7C-6FF6-9132D417FA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2572bee519d_0_734:notes">
            <a:extLst>
              <a:ext uri="{FF2B5EF4-FFF2-40B4-BE49-F238E27FC236}">
                <a16:creationId xmlns:a16="http://schemas.microsoft.com/office/drawing/2014/main" id="{74A40691-6A96-C094-6C3D-D48513B1ED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85075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2572bee519d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2572bee519d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2572bee519d_0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2572bee519d_0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5703cb3a7b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5703cb3a7b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68596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2572bee519d_0_7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2572bee519d_0_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2572bee519d_0_7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2572bee519d_0_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2572bee519d_0_7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2572bee519d_0_7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a:extLst>
            <a:ext uri="{FF2B5EF4-FFF2-40B4-BE49-F238E27FC236}">
              <a16:creationId xmlns:a16="http://schemas.microsoft.com/office/drawing/2014/main" id="{D264A73D-7DAC-85C9-7F7C-3ED16A06FE2A}"/>
            </a:ext>
          </a:extLst>
        </p:cNvPr>
        <p:cNvGrpSpPr/>
        <p:nvPr/>
      </p:nvGrpSpPr>
      <p:grpSpPr>
        <a:xfrm>
          <a:off x="0" y="0"/>
          <a:ext cx="0" cy="0"/>
          <a:chOff x="0" y="0"/>
          <a:chExt cx="0" cy="0"/>
        </a:xfrm>
      </p:grpSpPr>
      <p:sp>
        <p:nvSpPr>
          <p:cNvPr id="567" name="Google Shape;567;g2572bee519d_0_853:notes">
            <a:extLst>
              <a:ext uri="{FF2B5EF4-FFF2-40B4-BE49-F238E27FC236}">
                <a16:creationId xmlns:a16="http://schemas.microsoft.com/office/drawing/2014/main" id="{C952D913-A044-8D71-7CB6-F9116C3878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2572bee519d_0_853:notes">
            <a:extLst>
              <a:ext uri="{FF2B5EF4-FFF2-40B4-BE49-F238E27FC236}">
                <a16:creationId xmlns:a16="http://schemas.microsoft.com/office/drawing/2014/main" id="{43E77C24-9A05-4D23-F548-84859E6561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655866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2572bee519d_0_8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2572bee519d_0_8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2572bee519d_0_8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572bee519d_0_8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2572bee519d_0_8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2572bee519d_0_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a:extLst>
            <a:ext uri="{FF2B5EF4-FFF2-40B4-BE49-F238E27FC236}">
              <a16:creationId xmlns:a16="http://schemas.microsoft.com/office/drawing/2014/main" id="{15B8AF2E-430C-385D-059F-07C0FCF718C6}"/>
            </a:ext>
          </a:extLst>
        </p:cNvPr>
        <p:cNvGrpSpPr/>
        <p:nvPr/>
      </p:nvGrpSpPr>
      <p:grpSpPr>
        <a:xfrm>
          <a:off x="0" y="0"/>
          <a:ext cx="0" cy="0"/>
          <a:chOff x="0" y="0"/>
          <a:chExt cx="0" cy="0"/>
        </a:xfrm>
      </p:grpSpPr>
      <p:sp>
        <p:nvSpPr>
          <p:cNvPr id="638" name="Google Shape;638;g2572bee519d_0_827:notes">
            <a:extLst>
              <a:ext uri="{FF2B5EF4-FFF2-40B4-BE49-F238E27FC236}">
                <a16:creationId xmlns:a16="http://schemas.microsoft.com/office/drawing/2014/main" id="{8003D1C4-488C-B8F7-AA3F-4BB51ACB41F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2572bee519d_0_827:notes">
            <a:extLst>
              <a:ext uri="{FF2B5EF4-FFF2-40B4-BE49-F238E27FC236}">
                <a16:creationId xmlns:a16="http://schemas.microsoft.com/office/drawing/2014/main" id="{272FEA1F-478D-4D65-0017-72B608E0B05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794452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2572bee519d_0_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2572bee519d_0_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2572bee519d_0_9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2572bee519d_0_9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5685abcfc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5685abcfc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617586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2572bee519d_0_98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2572bee519d_0_98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2572bee519d_0_98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2572bee519d_0_98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2572bee519d_0_98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2572bee519d_0_98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2572bee519d_0_99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2572bee519d_0_9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2572bee519d_0_99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2572bee519d_0_9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2572bee519d_0_102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2572bee519d_0_10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4"/>
        <p:cNvGrpSpPr/>
        <p:nvPr/>
      </p:nvGrpSpPr>
      <p:grpSpPr>
        <a:xfrm>
          <a:off x="0" y="0"/>
          <a:ext cx="0" cy="0"/>
          <a:chOff x="0" y="0"/>
          <a:chExt cx="0" cy="0"/>
        </a:xfrm>
      </p:grpSpPr>
      <p:sp>
        <p:nvSpPr>
          <p:cNvPr id="3255" name="Google Shape;3255;g2572bee519d_0_124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6" name="Google Shape;3256;g2572bee519d_0_12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3"/>
        <p:cNvGrpSpPr/>
        <p:nvPr/>
      </p:nvGrpSpPr>
      <p:grpSpPr>
        <a:xfrm>
          <a:off x="0" y="0"/>
          <a:ext cx="0" cy="0"/>
          <a:chOff x="0" y="0"/>
          <a:chExt cx="0" cy="0"/>
        </a:xfrm>
      </p:grpSpPr>
      <p:sp>
        <p:nvSpPr>
          <p:cNvPr id="3674" name="Google Shape;3674;g2572bee519d_0_128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5" name="Google Shape;3675;g2572bee519d_0_12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3"/>
        <p:cNvGrpSpPr/>
        <p:nvPr/>
      </p:nvGrpSpPr>
      <p:grpSpPr>
        <a:xfrm>
          <a:off x="0" y="0"/>
          <a:ext cx="0" cy="0"/>
          <a:chOff x="0" y="0"/>
          <a:chExt cx="0" cy="0"/>
        </a:xfrm>
      </p:grpSpPr>
      <p:sp>
        <p:nvSpPr>
          <p:cNvPr id="3844" name="Google Shape;3844;g2572bee519d_0_130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5" name="Google Shape;3845;g2572bee519d_0_130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8"/>
        <p:cNvGrpSpPr/>
        <p:nvPr/>
      </p:nvGrpSpPr>
      <p:grpSpPr>
        <a:xfrm>
          <a:off x="0" y="0"/>
          <a:ext cx="0" cy="0"/>
          <a:chOff x="0" y="0"/>
          <a:chExt cx="0" cy="0"/>
        </a:xfrm>
      </p:grpSpPr>
      <p:sp>
        <p:nvSpPr>
          <p:cNvPr id="4249" name="Google Shape;4249;g2572bee519d_0_134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0" name="Google Shape;4250;g2572bee519d_0_13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703cb3a7b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5703cb3a7b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05347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8"/>
        <p:cNvGrpSpPr/>
        <p:nvPr/>
      </p:nvGrpSpPr>
      <p:grpSpPr>
        <a:xfrm>
          <a:off x="0" y="0"/>
          <a:ext cx="0" cy="0"/>
          <a:chOff x="0" y="0"/>
          <a:chExt cx="0" cy="0"/>
        </a:xfrm>
      </p:grpSpPr>
      <p:sp>
        <p:nvSpPr>
          <p:cNvPr id="4629" name="Google Shape;4629;g2572bee519d_0_138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0" name="Google Shape;4630;g2572bee519d_0_138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4"/>
        <p:cNvGrpSpPr/>
        <p:nvPr/>
      </p:nvGrpSpPr>
      <p:grpSpPr>
        <a:xfrm>
          <a:off x="0" y="0"/>
          <a:ext cx="0" cy="0"/>
          <a:chOff x="0" y="0"/>
          <a:chExt cx="0" cy="0"/>
        </a:xfrm>
      </p:grpSpPr>
      <p:sp>
        <p:nvSpPr>
          <p:cNvPr id="5055" name="Google Shape;5055;g2572bee519d_0_14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6" name="Google Shape;5056;g2572bee519d_0_14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5"/>
        <p:cNvGrpSpPr/>
        <p:nvPr/>
      </p:nvGrpSpPr>
      <p:grpSpPr>
        <a:xfrm>
          <a:off x="0" y="0"/>
          <a:ext cx="0" cy="0"/>
          <a:chOff x="0" y="0"/>
          <a:chExt cx="0" cy="0"/>
        </a:xfrm>
      </p:grpSpPr>
      <p:sp>
        <p:nvSpPr>
          <p:cNvPr id="5416" name="Google Shape;5416;g2572bee519d_0_146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7" name="Google Shape;5417;g2572bee519d_0_14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5"/>
        <p:cNvGrpSpPr/>
        <p:nvPr/>
      </p:nvGrpSpPr>
      <p:grpSpPr>
        <a:xfrm>
          <a:off x="0" y="0"/>
          <a:ext cx="0" cy="0"/>
          <a:chOff x="0" y="0"/>
          <a:chExt cx="0" cy="0"/>
        </a:xfrm>
      </p:grpSpPr>
      <p:sp>
        <p:nvSpPr>
          <p:cNvPr id="5926" name="Google Shape;5926;g2572bee519d_0_15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7" name="Google Shape;5927;g2572bee519d_0_15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5"/>
        <p:cNvGrpSpPr/>
        <p:nvPr/>
      </p:nvGrpSpPr>
      <p:grpSpPr>
        <a:xfrm>
          <a:off x="0" y="0"/>
          <a:ext cx="0" cy="0"/>
          <a:chOff x="0" y="0"/>
          <a:chExt cx="0" cy="0"/>
        </a:xfrm>
      </p:grpSpPr>
      <p:sp>
        <p:nvSpPr>
          <p:cNvPr id="6546" name="Google Shape;6546;g2572bee519d_0_157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7" name="Google Shape;6547;g2572bee519d_0_15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9"/>
        <p:cNvGrpSpPr/>
        <p:nvPr/>
      </p:nvGrpSpPr>
      <p:grpSpPr>
        <a:xfrm>
          <a:off x="0" y="0"/>
          <a:ext cx="0" cy="0"/>
          <a:chOff x="0" y="0"/>
          <a:chExt cx="0" cy="0"/>
        </a:xfrm>
      </p:grpSpPr>
      <p:sp>
        <p:nvSpPr>
          <p:cNvPr id="7140" name="Google Shape;7140;g2572bee519d_0_163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1" name="Google Shape;7141;g2572bee519d_0_16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0"/>
        <p:cNvGrpSpPr/>
        <p:nvPr/>
      </p:nvGrpSpPr>
      <p:grpSpPr>
        <a:xfrm>
          <a:off x="0" y="0"/>
          <a:ext cx="0" cy="0"/>
          <a:chOff x="0" y="0"/>
          <a:chExt cx="0" cy="0"/>
        </a:xfrm>
      </p:grpSpPr>
      <p:sp>
        <p:nvSpPr>
          <p:cNvPr id="7461" name="Google Shape;7461;g2572bee519d_0_166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2" name="Google Shape;7462;g2572bee519d_0_16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8"/>
        <p:cNvGrpSpPr/>
        <p:nvPr/>
      </p:nvGrpSpPr>
      <p:grpSpPr>
        <a:xfrm>
          <a:off x="0" y="0"/>
          <a:ext cx="0" cy="0"/>
          <a:chOff x="0" y="0"/>
          <a:chExt cx="0" cy="0"/>
        </a:xfrm>
      </p:grpSpPr>
      <p:sp>
        <p:nvSpPr>
          <p:cNvPr id="7769" name="Google Shape;7769;g2572bee519d_0_185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0" name="Google Shape;7770;g2572bee519d_0_18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duotone>
              <a:prstClr val="black"/>
              <a:srgbClr val="FF0000">
                <a:tint val="45000"/>
                <a:satMod val="400000"/>
              </a:srgbClr>
            </a:duotone>
          </a:blip>
          <a:srcRect l="-55210" t="50562" r="55209" b="-6811"/>
          <a:stretch/>
        </p:blipFill>
        <p:spPr>
          <a:xfrm rot="10800000">
            <a:off x="-64008" y="0"/>
            <a:ext cx="9208008" cy="5212080"/>
          </a:xfrm>
          <a:prstGeom prst="rect">
            <a:avLst/>
          </a:prstGeom>
          <a:noFill/>
          <a:ln>
            <a:noFill/>
          </a:ln>
        </p:spPr>
      </p:pic>
      <p:pic>
        <p:nvPicPr>
          <p:cNvPr id="10" name="Google Shape;10;p2"/>
          <p:cNvPicPr preferRelativeResize="0"/>
          <p:nvPr/>
        </p:nvPicPr>
        <p:blipFill rotWithShape="1">
          <a:blip r:embed="rId2">
            <a:alphaModFix/>
            <a:duotone>
              <a:prstClr val="black"/>
              <a:srgbClr val="FF0000">
                <a:tint val="45000"/>
                <a:satMod val="400000"/>
              </a:srgbClr>
            </a:duotone>
          </a:blip>
          <a:srcRect l="-19689" t="41478" r="19690" b="2272"/>
          <a:stretch/>
        </p:blipFill>
        <p:spPr>
          <a:xfrm>
            <a:off x="0" y="-68581"/>
            <a:ext cx="9144000" cy="5212081"/>
          </a:xfrm>
          <a:prstGeom prst="rect">
            <a:avLst/>
          </a:prstGeom>
          <a:noFill/>
          <a:ln>
            <a:noFill/>
          </a:ln>
        </p:spPr>
      </p:pic>
      <p:sp>
        <p:nvSpPr>
          <p:cNvPr id="11" name="Google Shape;11;p2"/>
          <p:cNvSpPr txBox="1">
            <a:spLocks noGrp="1"/>
          </p:cNvSpPr>
          <p:nvPr>
            <p:ph type="ctrTitle"/>
          </p:nvPr>
        </p:nvSpPr>
        <p:spPr>
          <a:xfrm>
            <a:off x="711750" y="1958600"/>
            <a:ext cx="4280100" cy="26499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5200"/>
              <a:buNone/>
              <a:defRPr sz="9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4572000" y="535000"/>
            <a:ext cx="3860400" cy="3882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1"/>
        </a:solidFill>
        <a:effectLst/>
      </p:bgPr>
    </p:bg>
    <p:spTree>
      <p:nvGrpSpPr>
        <p:cNvPr id="1" name="Shape 47"/>
        <p:cNvGrpSpPr/>
        <p:nvPr/>
      </p:nvGrpSpPr>
      <p:grpSpPr>
        <a:xfrm>
          <a:off x="0" y="0"/>
          <a:ext cx="0" cy="0"/>
          <a:chOff x="0" y="0"/>
          <a:chExt cx="0" cy="0"/>
        </a:xfrm>
      </p:grpSpPr>
      <p:pic>
        <p:nvPicPr>
          <p:cNvPr id="48" name="Google Shape;48;p11"/>
          <p:cNvPicPr preferRelativeResize="0"/>
          <p:nvPr/>
        </p:nvPicPr>
        <p:blipFill rotWithShape="1">
          <a:blip r:embed="rId2">
            <a:alphaModFix/>
          </a:blip>
          <a:srcRect l="-55210" t="50562" r="55209" b="-6811"/>
          <a:stretch/>
        </p:blipFill>
        <p:spPr>
          <a:xfrm flipH="1">
            <a:off x="0" y="0"/>
            <a:ext cx="9144000" cy="5143500"/>
          </a:xfrm>
          <a:prstGeom prst="rect">
            <a:avLst/>
          </a:prstGeom>
          <a:noFill/>
          <a:ln>
            <a:noFill/>
          </a:ln>
        </p:spPr>
      </p:pic>
      <p:pic>
        <p:nvPicPr>
          <p:cNvPr id="49" name="Google Shape;49;p11"/>
          <p:cNvPicPr preferRelativeResize="0"/>
          <p:nvPr/>
        </p:nvPicPr>
        <p:blipFill rotWithShape="1">
          <a:blip r:embed="rId2">
            <a:alphaModFix/>
          </a:blip>
          <a:srcRect l="-55210" t="50562" r="55209" b="-6811"/>
          <a:stretch/>
        </p:blipFill>
        <p:spPr>
          <a:xfrm rot="10800000" flipH="1">
            <a:off x="0" y="0"/>
            <a:ext cx="9144000" cy="5143500"/>
          </a:xfrm>
          <a:prstGeom prst="rect">
            <a:avLst/>
          </a:prstGeom>
          <a:noFill/>
          <a:ln>
            <a:noFill/>
          </a:ln>
        </p:spPr>
      </p:pic>
      <p:sp>
        <p:nvSpPr>
          <p:cNvPr id="50" name="Google Shape;50;p11"/>
          <p:cNvSpPr txBox="1">
            <a:spLocks noGrp="1"/>
          </p:cNvSpPr>
          <p:nvPr>
            <p:ph type="title" hasCustomPrompt="1"/>
          </p:nvPr>
        </p:nvSpPr>
        <p:spPr>
          <a:xfrm>
            <a:off x="715100" y="3068600"/>
            <a:ext cx="7713900" cy="1539900"/>
          </a:xfrm>
          <a:prstGeom prst="rect">
            <a:avLst/>
          </a:prstGeom>
        </p:spPr>
        <p:txBody>
          <a:bodyPr spcFirstLastPara="1" wrap="square" lIns="91425" tIns="91425" rIns="91425" bIns="91425" anchor="t" anchorCtr="0">
            <a:noAutofit/>
          </a:bodyPr>
          <a:lstStyle>
            <a:lvl1pPr lvl="0">
              <a:spcBef>
                <a:spcPts val="0"/>
              </a:spcBef>
              <a:spcAft>
                <a:spcPts val="0"/>
              </a:spcAft>
              <a:buSzPts val="9600"/>
              <a:buNone/>
              <a:defRPr sz="9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1" name="Google Shape;51;p11"/>
          <p:cNvSpPr txBox="1">
            <a:spLocks noGrp="1"/>
          </p:cNvSpPr>
          <p:nvPr>
            <p:ph type="subTitle" idx="1"/>
          </p:nvPr>
        </p:nvSpPr>
        <p:spPr>
          <a:xfrm>
            <a:off x="4572000" y="535000"/>
            <a:ext cx="3856800" cy="38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lt1"/>
        </a:soli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2">
            <a:alphaModFix/>
            <a:duotone>
              <a:prstClr val="black"/>
              <a:srgbClr val="FF0000">
                <a:tint val="45000"/>
                <a:satMod val="400000"/>
              </a:srgbClr>
            </a:duotone>
          </a:blip>
          <a:srcRect l="-235242" t="44962" r="44460" b="-108521"/>
          <a:stretch/>
        </p:blipFill>
        <p:spPr>
          <a:xfrm rot="10800000">
            <a:off x="-62753" y="-1"/>
            <a:ext cx="9206753" cy="5208494"/>
          </a:xfrm>
          <a:prstGeom prst="rect">
            <a:avLst/>
          </a:prstGeom>
          <a:noFill/>
          <a:ln>
            <a:noFill/>
          </a:ln>
        </p:spPr>
      </p:pic>
      <p:sp>
        <p:nvSpPr>
          <p:cNvPr id="55" name="Google Shape;55;p13"/>
          <p:cNvSpPr txBox="1">
            <a:spLocks noGrp="1"/>
          </p:cNvSpPr>
          <p:nvPr>
            <p:ph type="title" hasCustomPrompt="1"/>
          </p:nvPr>
        </p:nvSpPr>
        <p:spPr>
          <a:xfrm>
            <a:off x="1070650" y="1367325"/>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1"/>
          </p:nvPr>
        </p:nvSpPr>
        <p:spPr>
          <a:xfrm>
            <a:off x="1609075" y="1367325"/>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57" name="Google Shape;57;p13"/>
          <p:cNvSpPr txBox="1">
            <a:spLocks noGrp="1"/>
          </p:cNvSpPr>
          <p:nvPr>
            <p:ph type="title" idx="2"/>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
        <p:nvSpPr>
          <p:cNvPr id="58" name="Google Shape;58;p13"/>
          <p:cNvSpPr txBox="1">
            <a:spLocks noGrp="1"/>
          </p:cNvSpPr>
          <p:nvPr>
            <p:ph type="title" idx="3" hasCustomPrompt="1"/>
          </p:nvPr>
        </p:nvSpPr>
        <p:spPr>
          <a:xfrm>
            <a:off x="1070650" y="2103525"/>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subTitle" idx="4"/>
          </p:nvPr>
        </p:nvSpPr>
        <p:spPr>
          <a:xfrm>
            <a:off x="1609075" y="2103524"/>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0" name="Google Shape;60;p13"/>
          <p:cNvSpPr txBox="1">
            <a:spLocks noGrp="1"/>
          </p:cNvSpPr>
          <p:nvPr>
            <p:ph type="title" idx="5" hasCustomPrompt="1"/>
          </p:nvPr>
        </p:nvSpPr>
        <p:spPr>
          <a:xfrm>
            <a:off x="1070650" y="2839750"/>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a:spLocks noGrp="1"/>
          </p:cNvSpPr>
          <p:nvPr>
            <p:ph type="subTitle" idx="6"/>
          </p:nvPr>
        </p:nvSpPr>
        <p:spPr>
          <a:xfrm>
            <a:off x="1609075" y="2839748"/>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2" name="Google Shape;62;p13"/>
          <p:cNvSpPr txBox="1">
            <a:spLocks noGrp="1"/>
          </p:cNvSpPr>
          <p:nvPr>
            <p:ph type="title" idx="7" hasCustomPrompt="1"/>
          </p:nvPr>
        </p:nvSpPr>
        <p:spPr>
          <a:xfrm>
            <a:off x="1070650" y="3575950"/>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subTitle" idx="8"/>
          </p:nvPr>
        </p:nvSpPr>
        <p:spPr>
          <a:xfrm>
            <a:off x="1609075" y="3575948"/>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4" name="Google Shape;64;p13"/>
          <p:cNvSpPr txBox="1">
            <a:spLocks noGrp="1"/>
          </p:cNvSpPr>
          <p:nvPr>
            <p:ph type="title" idx="9" hasCustomPrompt="1"/>
          </p:nvPr>
        </p:nvSpPr>
        <p:spPr>
          <a:xfrm>
            <a:off x="4927449" y="1367325"/>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a:spLocks noGrp="1"/>
          </p:cNvSpPr>
          <p:nvPr>
            <p:ph type="subTitle" idx="13"/>
          </p:nvPr>
        </p:nvSpPr>
        <p:spPr>
          <a:xfrm>
            <a:off x="5465950" y="1367325"/>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6" name="Google Shape;66;p13"/>
          <p:cNvSpPr txBox="1">
            <a:spLocks noGrp="1"/>
          </p:cNvSpPr>
          <p:nvPr>
            <p:ph type="title" idx="14" hasCustomPrompt="1"/>
          </p:nvPr>
        </p:nvSpPr>
        <p:spPr>
          <a:xfrm>
            <a:off x="4927449" y="2103522"/>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a:spLocks noGrp="1"/>
          </p:cNvSpPr>
          <p:nvPr>
            <p:ph type="subTitle" idx="15"/>
          </p:nvPr>
        </p:nvSpPr>
        <p:spPr>
          <a:xfrm>
            <a:off x="5465950" y="2103519"/>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8" name="Google Shape;68;p13"/>
          <p:cNvSpPr txBox="1">
            <a:spLocks noGrp="1"/>
          </p:cNvSpPr>
          <p:nvPr>
            <p:ph type="title" idx="16" hasCustomPrompt="1"/>
          </p:nvPr>
        </p:nvSpPr>
        <p:spPr>
          <a:xfrm>
            <a:off x="4927449" y="2839728"/>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subTitle" idx="17"/>
          </p:nvPr>
        </p:nvSpPr>
        <p:spPr>
          <a:xfrm>
            <a:off x="5465950" y="2839721"/>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70" name="Google Shape;70;p13"/>
          <p:cNvSpPr txBox="1">
            <a:spLocks noGrp="1"/>
          </p:cNvSpPr>
          <p:nvPr>
            <p:ph type="title" idx="18" hasCustomPrompt="1"/>
          </p:nvPr>
        </p:nvSpPr>
        <p:spPr>
          <a:xfrm>
            <a:off x="4927449" y="3575925"/>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subTitle" idx="19"/>
          </p:nvPr>
        </p:nvSpPr>
        <p:spPr>
          <a:xfrm>
            <a:off x="5465950" y="3575916"/>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lt1"/>
        </a:solidFill>
        <a:effectLst/>
      </p:bgPr>
    </p:bg>
    <p:spTree>
      <p:nvGrpSpPr>
        <p:cNvPr id="1" name="Shape 72"/>
        <p:cNvGrpSpPr/>
        <p:nvPr/>
      </p:nvGrpSpPr>
      <p:grpSpPr>
        <a:xfrm>
          <a:off x="0" y="0"/>
          <a:ext cx="0" cy="0"/>
          <a:chOff x="0" y="0"/>
          <a:chExt cx="0" cy="0"/>
        </a:xfrm>
      </p:grpSpPr>
      <p:pic>
        <p:nvPicPr>
          <p:cNvPr id="73" name="Google Shape;73;p14"/>
          <p:cNvPicPr preferRelativeResize="0"/>
          <p:nvPr/>
        </p:nvPicPr>
        <p:blipFill rotWithShape="1">
          <a:blip r:embed="rId2">
            <a:alphaModFix/>
          </a:blip>
          <a:srcRect l="-6643" t="13471" r="27548" b="-35825"/>
          <a:stretch/>
        </p:blipFill>
        <p:spPr>
          <a:xfrm>
            <a:off x="5819050" y="0"/>
            <a:ext cx="3324950" cy="5143500"/>
          </a:xfrm>
          <a:prstGeom prst="rect">
            <a:avLst/>
          </a:prstGeom>
          <a:noFill/>
          <a:ln>
            <a:noFill/>
          </a:ln>
        </p:spPr>
      </p:pic>
      <p:pic>
        <p:nvPicPr>
          <p:cNvPr id="74" name="Google Shape;74;p14"/>
          <p:cNvPicPr preferRelativeResize="0"/>
          <p:nvPr/>
        </p:nvPicPr>
        <p:blipFill rotWithShape="1">
          <a:blip r:embed="rId2">
            <a:alphaModFix/>
          </a:blip>
          <a:srcRect l="-235242" t="44962" r="44460" b="-108521"/>
          <a:stretch/>
        </p:blipFill>
        <p:spPr>
          <a:xfrm rot="10800000">
            <a:off x="-10150" y="0"/>
            <a:ext cx="9154150" cy="5148375"/>
          </a:xfrm>
          <a:prstGeom prst="rect">
            <a:avLst/>
          </a:prstGeom>
          <a:noFill/>
          <a:ln>
            <a:noFill/>
          </a:ln>
        </p:spPr>
      </p:pic>
      <p:sp>
        <p:nvSpPr>
          <p:cNvPr id="75" name="Google Shape;75;p14"/>
          <p:cNvSpPr txBox="1">
            <a:spLocks noGrp="1"/>
          </p:cNvSpPr>
          <p:nvPr>
            <p:ph type="subTitle" idx="1"/>
          </p:nvPr>
        </p:nvSpPr>
        <p:spPr>
          <a:xfrm>
            <a:off x="715100" y="1503175"/>
            <a:ext cx="5930100" cy="200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None/>
              <a:defRPr sz="30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76" name="Google Shape;76;p14"/>
          <p:cNvSpPr txBox="1">
            <a:spLocks noGrp="1"/>
          </p:cNvSpPr>
          <p:nvPr>
            <p:ph type="subTitle" idx="2"/>
          </p:nvPr>
        </p:nvSpPr>
        <p:spPr>
          <a:xfrm>
            <a:off x="715100" y="3965300"/>
            <a:ext cx="5930100" cy="456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bg>
      <p:bgPr>
        <a:solidFill>
          <a:schemeClr val="lt1"/>
        </a:solidFill>
        <a:effectLst/>
      </p:bgPr>
    </p:bg>
    <p:spTree>
      <p:nvGrpSpPr>
        <p:cNvPr id="1" name="Shape 77"/>
        <p:cNvGrpSpPr/>
        <p:nvPr/>
      </p:nvGrpSpPr>
      <p:grpSpPr>
        <a:xfrm>
          <a:off x="0" y="0"/>
          <a:ext cx="0" cy="0"/>
          <a:chOff x="0" y="0"/>
          <a:chExt cx="0" cy="0"/>
        </a:xfrm>
      </p:grpSpPr>
      <p:pic>
        <p:nvPicPr>
          <p:cNvPr id="78" name="Google Shape;78;p15"/>
          <p:cNvPicPr preferRelativeResize="0"/>
          <p:nvPr/>
        </p:nvPicPr>
        <p:blipFill rotWithShape="1">
          <a:blip r:embed="rId2">
            <a:alphaModFix/>
            <a:duotone>
              <a:prstClr val="black"/>
              <a:srgbClr val="FF0000">
                <a:tint val="45000"/>
                <a:satMod val="400000"/>
              </a:srgbClr>
            </a:duotone>
          </a:blip>
          <a:srcRect l="-19689" t="41478" r="19690" b="2272"/>
          <a:stretch/>
        </p:blipFill>
        <p:spPr>
          <a:xfrm rot="10800000" flipH="1">
            <a:off x="0" y="-2289"/>
            <a:ext cx="9699172" cy="6838517"/>
          </a:xfrm>
          <a:prstGeom prst="rect">
            <a:avLst/>
          </a:prstGeom>
          <a:noFill/>
          <a:ln>
            <a:noFill/>
          </a:ln>
        </p:spPr>
      </p:pic>
      <p:sp>
        <p:nvSpPr>
          <p:cNvPr id="79" name="Google Shape;79;p15"/>
          <p:cNvSpPr txBox="1">
            <a:spLocks noGrp="1"/>
          </p:cNvSpPr>
          <p:nvPr>
            <p:ph type="title"/>
          </p:nvPr>
        </p:nvSpPr>
        <p:spPr>
          <a:xfrm>
            <a:off x="715100" y="2259575"/>
            <a:ext cx="4276800" cy="2317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70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80" name="Google Shape;80;p15"/>
          <p:cNvSpPr txBox="1">
            <a:spLocks noGrp="1"/>
          </p:cNvSpPr>
          <p:nvPr>
            <p:ph type="body" idx="1"/>
          </p:nvPr>
        </p:nvSpPr>
        <p:spPr>
          <a:xfrm>
            <a:off x="4572000" y="535000"/>
            <a:ext cx="3856500" cy="809100"/>
          </a:xfrm>
          <a:prstGeom prst="rect">
            <a:avLst/>
          </a:prstGeom>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4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0"/>
              </a:spcBef>
              <a:spcAft>
                <a:spcPts val="0"/>
              </a:spcAft>
              <a:buClr>
                <a:schemeClr val="dk1"/>
              </a:buClr>
              <a:buSzPts val="1200"/>
              <a:buChar char="■"/>
              <a:defRPr sz="1200">
                <a:solidFill>
                  <a:schemeClr val="dk1"/>
                </a:solidFill>
              </a:defRPr>
            </a:lvl3pPr>
            <a:lvl4pPr marL="1828800" lvl="3" indent="-304800" rtl="0">
              <a:lnSpc>
                <a:spcPct val="100000"/>
              </a:lnSpc>
              <a:spcBef>
                <a:spcPts val="0"/>
              </a:spcBef>
              <a:spcAft>
                <a:spcPts val="0"/>
              </a:spcAft>
              <a:buClr>
                <a:schemeClr val="dk1"/>
              </a:buClr>
              <a:buSzPts val="1200"/>
              <a:buChar char="●"/>
              <a:defRPr sz="1200">
                <a:solidFill>
                  <a:schemeClr val="dk1"/>
                </a:solidFill>
              </a:defRPr>
            </a:lvl4pPr>
            <a:lvl5pPr marL="2286000" lvl="4" indent="-304800" rtl="0">
              <a:lnSpc>
                <a:spcPct val="100000"/>
              </a:lnSpc>
              <a:spcBef>
                <a:spcPts val="0"/>
              </a:spcBef>
              <a:spcAft>
                <a:spcPts val="0"/>
              </a:spcAft>
              <a:buClr>
                <a:schemeClr val="dk1"/>
              </a:buClr>
              <a:buSzPts val="1200"/>
              <a:buChar char="○"/>
              <a:defRPr sz="1200">
                <a:solidFill>
                  <a:schemeClr val="dk1"/>
                </a:solidFill>
              </a:defRPr>
            </a:lvl5pPr>
            <a:lvl6pPr marL="2743200" lvl="5" indent="-304800" rtl="0">
              <a:lnSpc>
                <a:spcPct val="100000"/>
              </a:lnSpc>
              <a:spcBef>
                <a:spcPts val="0"/>
              </a:spcBef>
              <a:spcAft>
                <a:spcPts val="0"/>
              </a:spcAft>
              <a:buClr>
                <a:schemeClr val="dk1"/>
              </a:buClr>
              <a:buSzPts val="1200"/>
              <a:buChar char="■"/>
              <a:defRPr sz="1200">
                <a:solidFill>
                  <a:schemeClr val="dk1"/>
                </a:solidFill>
              </a:defRPr>
            </a:lvl6pPr>
            <a:lvl7pPr marL="3200400" lvl="6" indent="-304800" rtl="0">
              <a:lnSpc>
                <a:spcPct val="100000"/>
              </a:lnSpc>
              <a:spcBef>
                <a:spcPts val="0"/>
              </a:spcBef>
              <a:spcAft>
                <a:spcPts val="0"/>
              </a:spcAft>
              <a:buClr>
                <a:schemeClr val="dk1"/>
              </a:buClr>
              <a:buSzPts val="1200"/>
              <a:buChar char="●"/>
              <a:defRPr sz="1200">
                <a:solidFill>
                  <a:schemeClr val="dk1"/>
                </a:solidFill>
              </a:defRPr>
            </a:lvl7pPr>
            <a:lvl8pPr marL="3657600" lvl="7" indent="-304800" rtl="0">
              <a:lnSpc>
                <a:spcPct val="100000"/>
              </a:lnSpc>
              <a:spcBef>
                <a:spcPts val="0"/>
              </a:spcBef>
              <a:spcAft>
                <a:spcPts val="0"/>
              </a:spcAft>
              <a:buClr>
                <a:schemeClr val="dk1"/>
              </a:buClr>
              <a:buSzPts val="1200"/>
              <a:buChar char="○"/>
              <a:defRPr sz="1200">
                <a:solidFill>
                  <a:schemeClr val="dk1"/>
                </a:solidFill>
              </a:defRPr>
            </a:lvl8pPr>
            <a:lvl9pPr marL="4114800" lvl="8" indent="-304800" rtl="0">
              <a:lnSpc>
                <a:spcPct val="100000"/>
              </a:lnSpc>
              <a:spcBef>
                <a:spcPts val="0"/>
              </a:spcBef>
              <a:spcAft>
                <a:spcPts val="0"/>
              </a:spcAft>
              <a:buClr>
                <a:schemeClr val="dk1"/>
              </a:buClr>
              <a:buSzPts val="1200"/>
              <a:buChar char="■"/>
              <a:defRPr sz="1200">
                <a:solidFill>
                  <a:schemeClr val="dk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2">
    <p:bg>
      <p:bgPr>
        <a:solidFill>
          <a:schemeClr val="lt1"/>
        </a:solidFill>
        <a:effectLst/>
      </p:bgPr>
    </p:bg>
    <p:spTree>
      <p:nvGrpSpPr>
        <p:cNvPr id="1" name="Shape 81"/>
        <p:cNvGrpSpPr/>
        <p:nvPr/>
      </p:nvGrpSpPr>
      <p:grpSpPr>
        <a:xfrm>
          <a:off x="0" y="0"/>
          <a:ext cx="0" cy="0"/>
          <a:chOff x="0" y="0"/>
          <a:chExt cx="0" cy="0"/>
        </a:xfrm>
      </p:grpSpPr>
      <p:pic>
        <p:nvPicPr>
          <p:cNvPr id="82" name="Google Shape;82;p16"/>
          <p:cNvPicPr preferRelativeResize="0"/>
          <p:nvPr/>
        </p:nvPicPr>
        <p:blipFill rotWithShape="1">
          <a:blip r:embed="rId2">
            <a:alphaModFix/>
            <a:duotone>
              <a:prstClr val="black"/>
              <a:srgbClr val="FF0000">
                <a:tint val="45000"/>
                <a:satMod val="400000"/>
              </a:srgbClr>
            </a:duotone>
          </a:blip>
          <a:srcRect l="7043" t="47434" r="-48486" b="-26994"/>
          <a:stretch/>
        </p:blipFill>
        <p:spPr>
          <a:xfrm rot="10800000" flipH="1">
            <a:off x="-12" y="-2285"/>
            <a:ext cx="9144000" cy="5148070"/>
          </a:xfrm>
          <a:prstGeom prst="rect">
            <a:avLst/>
          </a:prstGeom>
          <a:noFill/>
          <a:ln>
            <a:noFill/>
          </a:ln>
        </p:spPr>
      </p:pic>
      <p:sp>
        <p:nvSpPr>
          <p:cNvPr id="83" name="Google Shape;83;p16"/>
          <p:cNvSpPr txBox="1">
            <a:spLocks noGrp="1"/>
          </p:cNvSpPr>
          <p:nvPr>
            <p:ph type="title"/>
          </p:nvPr>
        </p:nvSpPr>
        <p:spPr>
          <a:xfrm>
            <a:off x="715100" y="1931850"/>
            <a:ext cx="3704400" cy="548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84" name="Google Shape;84;p16"/>
          <p:cNvSpPr txBox="1">
            <a:spLocks noGrp="1"/>
          </p:cNvSpPr>
          <p:nvPr>
            <p:ph type="body" idx="1"/>
          </p:nvPr>
        </p:nvSpPr>
        <p:spPr>
          <a:xfrm>
            <a:off x="715100" y="2480550"/>
            <a:ext cx="3704400" cy="731100"/>
          </a:xfrm>
          <a:prstGeom prst="rect">
            <a:avLst/>
          </a:prstGeom>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0"/>
              </a:spcBef>
              <a:spcAft>
                <a:spcPts val="0"/>
              </a:spcAft>
              <a:buClr>
                <a:schemeClr val="dk1"/>
              </a:buClr>
              <a:buSzPts val="1200"/>
              <a:buChar char="■"/>
              <a:defRPr sz="1200">
                <a:solidFill>
                  <a:schemeClr val="dk1"/>
                </a:solidFill>
              </a:defRPr>
            </a:lvl3pPr>
            <a:lvl4pPr marL="1828800" lvl="3" indent="-304800" rtl="0">
              <a:lnSpc>
                <a:spcPct val="100000"/>
              </a:lnSpc>
              <a:spcBef>
                <a:spcPts val="0"/>
              </a:spcBef>
              <a:spcAft>
                <a:spcPts val="0"/>
              </a:spcAft>
              <a:buClr>
                <a:schemeClr val="dk1"/>
              </a:buClr>
              <a:buSzPts val="1200"/>
              <a:buChar char="●"/>
              <a:defRPr sz="1200">
                <a:solidFill>
                  <a:schemeClr val="dk1"/>
                </a:solidFill>
              </a:defRPr>
            </a:lvl4pPr>
            <a:lvl5pPr marL="2286000" lvl="4" indent="-304800" rtl="0">
              <a:lnSpc>
                <a:spcPct val="100000"/>
              </a:lnSpc>
              <a:spcBef>
                <a:spcPts val="0"/>
              </a:spcBef>
              <a:spcAft>
                <a:spcPts val="0"/>
              </a:spcAft>
              <a:buClr>
                <a:schemeClr val="dk1"/>
              </a:buClr>
              <a:buSzPts val="1200"/>
              <a:buChar char="○"/>
              <a:defRPr sz="1200">
                <a:solidFill>
                  <a:schemeClr val="dk1"/>
                </a:solidFill>
              </a:defRPr>
            </a:lvl5pPr>
            <a:lvl6pPr marL="2743200" lvl="5" indent="-304800" rtl="0">
              <a:lnSpc>
                <a:spcPct val="100000"/>
              </a:lnSpc>
              <a:spcBef>
                <a:spcPts val="0"/>
              </a:spcBef>
              <a:spcAft>
                <a:spcPts val="0"/>
              </a:spcAft>
              <a:buClr>
                <a:schemeClr val="dk1"/>
              </a:buClr>
              <a:buSzPts val="1200"/>
              <a:buChar char="■"/>
              <a:defRPr sz="1200">
                <a:solidFill>
                  <a:schemeClr val="dk1"/>
                </a:solidFill>
              </a:defRPr>
            </a:lvl6pPr>
            <a:lvl7pPr marL="3200400" lvl="6" indent="-304800" rtl="0">
              <a:lnSpc>
                <a:spcPct val="100000"/>
              </a:lnSpc>
              <a:spcBef>
                <a:spcPts val="0"/>
              </a:spcBef>
              <a:spcAft>
                <a:spcPts val="0"/>
              </a:spcAft>
              <a:buClr>
                <a:schemeClr val="dk1"/>
              </a:buClr>
              <a:buSzPts val="1200"/>
              <a:buChar char="●"/>
              <a:defRPr sz="1200">
                <a:solidFill>
                  <a:schemeClr val="dk1"/>
                </a:solidFill>
              </a:defRPr>
            </a:lvl7pPr>
            <a:lvl8pPr marL="3657600" lvl="7" indent="-304800" rtl="0">
              <a:lnSpc>
                <a:spcPct val="100000"/>
              </a:lnSpc>
              <a:spcBef>
                <a:spcPts val="0"/>
              </a:spcBef>
              <a:spcAft>
                <a:spcPts val="0"/>
              </a:spcAft>
              <a:buClr>
                <a:schemeClr val="dk1"/>
              </a:buClr>
              <a:buSzPts val="1200"/>
              <a:buChar char="○"/>
              <a:defRPr sz="1200">
                <a:solidFill>
                  <a:schemeClr val="dk1"/>
                </a:solidFill>
              </a:defRPr>
            </a:lvl8pPr>
            <a:lvl9pPr marL="4114800" lvl="8" indent="-304800" rtl="0">
              <a:lnSpc>
                <a:spcPct val="100000"/>
              </a:lnSpc>
              <a:spcBef>
                <a:spcPts val="0"/>
              </a:spcBef>
              <a:spcAft>
                <a:spcPts val="0"/>
              </a:spcAft>
              <a:buClr>
                <a:schemeClr val="dk1"/>
              </a:buClr>
              <a:buSzPts val="1200"/>
              <a:buChar char="■"/>
              <a:defRPr sz="1200">
                <a:solidFill>
                  <a:schemeClr val="dk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2_1">
    <p:bg>
      <p:bgPr>
        <a:solidFill>
          <a:schemeClr val="lt1"/>
        </a:solidFill>
        <a:effectLst/>
      </p:bgPr>
    </p:bg>
    <p:spTree>
      <p:nvGrpSpPr>
        <p:cNvPr id="1" name="Shape 85"/>
        <p:cNvGrpSpPr/>
        <p:nvPr/>
      </p:nvGrpSpPr>
      <p:grpSpPr>
        <a:xfrm>
          <a:off x="0" y="0"/>
          <a:ext cx="0" cy="0"/>
          <a:chOff x="0" y="0"/>
          <a:chExt cx="0" cy="0"/>
        </a:xfrm>
      </p:grpSpPr>
      <p:sp>
        <p:nvSpPr>
          <p:cNvPr id="87" name="Google Shape;87;p17"/>
          <p:cNvSpPr txBox="1">
            <a:spLocks noGrp="1"/>
          </p:cNvSpPr>
          <p:nvPr>
            <p:ph type="title"/>
          </p:nvPr>
        </p:nvSpPr>
        <p:spPr>
          <a:xfrm>
            <a:off x="4302272" y="1931850"/>
            <a:ext cx="3704400" cy="548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pic>
        <p:nvPicPr>
          <p:cNvPr id="86" name="Google Shape;86;p17"/>
          <p:cNvPicPr preferRelativeResize="0"/>
          <p:nvPr/>
        </p:nvPicPr>
        <p:blipFill rotWithShape="1">
          <a:blip r:embed="rId2">
            <a:alphaModFix/>
            <a:duotone>
              <a:prstClr val="black"/>
              <a:srgbClr val="FF0000">
                <a:tint val="45000"/>
                <a:satMod val="400000"/>
              </a:srgbClr>
            </a:duotone>
          </a:blip>
          <a:srcRect l="-50000" t="49600" r="50000" b="-5849"/>
          <a:stretch/>
        </p:blipFill>
        <p:spPr>
          <a:xfrm>
            <a:off x="0" y="0"/>
            <a:ext cx="9144000" cy="5143500"/>
          </a:xfrm>
          <a:prstGeom prst="rect">
            <a:avLst/>
          </a:prstGeom>
          <a:noFill/>
          <a:ln>
            <a:noFill/>
          </a:ln>
        </p:spPr>
      </p:pic>
      <p:sp>
        <p:nvSpPr>
          <p:cNvPr id="88" name="Google Shape;88;p17"/>
          <p:cNvSpPr txBox="1">
            <a:spLocks noGrp="1"/>
          </p:cNvSpPr>
          <p:nvPr>
            <p:ph type="body" idx="1"/>
          </p:nvPr>
        </p:nvSpPr>
        <p:spPr>
          <a:xfrm>
            <a:off x="4302272" y="2480550"/>
            <a:ext cx="3704400" cy="731100"/>
          </a:xfrm>
          <a:prstGeom prst="rect">
            <a:avLst/>
          </a:prstGeom>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0"/>
              </a:spcBef>
              <a:spcAft>
                <a:spcPts val="0"/>
              </a:spcAft>
              <a:buClr>
                <a:schemeClr val="dk1"/>
              </a:buClr>
              <a:buSzPts val="1200"/>
              <a:buChar char="■"/>
              <a:defRPr sz="1200">
                <a:solidFill>
                  <a:schemeClr val="dk1"/>
                </a:solidFill>
              </a:defRPr>
            </a:lvl3pPr>
            <a:lvl4pPr marL="1828800" lvl="3" indent="-304800" rtl="0">
              <a:lnSpc>
                <a:spcPct val="100000"/>
              </a:lnSpc>
              <a:spcBef>
                <a:spcPts val="0"/>
              </a:spcBef>
              <a:spcAft>
                <a:spcPts val="0"/>
              </a:spcAft>
              <a:buClr>
                <a:schemeClr val="dk1"/>
              </a:buClr>
              <a:buSzPts val="1200"/>
              <a:buChar char="●"/>
              <a:defRPr sz="1200">
                <a:solidFill>
                  <a:schemeClr val="dk1"/>
                </a:solidFill>
              </a:defRPr>
            </a:lvl4pPr>
            <a:lvl5pPr marL="2286000" lvl="4" indent="-304800" rtl="0">
              <a:lnSpc>
                <a:spcPct val="100000"/>
              </a:lnSpc>
              <a:spcBef>
                <a:spcPts val="0"/>
              </a:spcBef>
              <a:spcAft>
                <a:spcPts val="0"/>
              </a:spcAft>
              <a:buClr>
                <a:schemeClr val="dk1"/>
              </a:buClr>
              <a:buSzPts val="1200"/>
              <a:buChar char="○"/>
              <a:defRPr sz="1200">
                <a:solidFill>
                  <a:schemeClr val="dk1"/>
                </a:solidFill>
              </a:defRPr>
            </a:lvl5pPr>
            <a:lvl6pPr marL="2743200" lvl="5" indent="-304800" rtl="0">
              <a:lnSpc>
                <a:spcPct val="100000"/>
              </a:lnSpc>
              <a:spcBef>
                <a:spcPts val="0"/>
              </a:spcBef>
              <a:spcAft>
                <a:spcPts val="0"/>
              </a:spcAft>
              <a:buClr>
                <a:schemeClr val="dk1"/>
              </a:buClr>
              <a:buSzPts val="1200"/>
              <a:buChar char="■"/>
              <a:defRPr sz="1200">
                <a:solidFill>
                  <a:schemeClr val="dk1"/>
                </a:solidFill>
              </a:defRPr>
            </a:lvl6pPr>
            <a:lvl7pPr marL="3200400" lvl="6" indent="-304800" rtl="0">
              <a:lnSpc>
                <a:spcPct val="100000"/>
              </a:lnSpc>
              <a:spcBef>
                <a:spcPts val="0"/>
              </a:spcBef>
              <a:spcAft>
                <a:spcPts val="0"/>
              </a:spcAft>
              <a:buClr>
                <a:schemeClr val="dk1"/>
              </a:buClr>
              <a:buSzPts val="1200"/>
              <a:buChar char="●"/>
              <a:defRPr sz="1200">
                <a:solidFill>
                  <a:schemeClr val="dk1"/>
                </a:solidFill>
              </a:defRPr>
            </a:lvl7pPr>
            <a:lvl8pPr marL="3657600" lvl="7" indent="-304800" rtl="0">
              <a:lnSpc>
                <a:spcPct val="100000"/>
              </a:lnSpc>
              <a:spcBef>
                <a:spcPts val="0"/>
              </a:spcBef>
              <a:spcAft>
                <a:spcPts val="0"/>
              </a:spcAft>
              <a:buClr>
                <a:schemeClr val="dk1"/>
              </a:buClr>
              <a:buSzPts val="1200"/>
              <a:buChar char="○"/>
              <a:defRPr sz="1200">
                <a:solidFill>
                  <a:schemeClr val="dk1"/>
                </a:solidFill>
              </a:defRPr>
            </a:lvl8pPr>
            <a:lvl9pPr marL="4114800" lvl="8" indent="-304800" rtl="0">
              <a:lnSpc>
                <a:spcPct val="100000"/>
              </a:lnSpc>
              <a:spcBef>
                <a:spcPts val="0"/>
              </a:spcBef>
              <a:spcAft>
                <a:spcPts val="0"/>
              </a:spcAft>
              <a:buClr>
                <a:schemeClr val="dk1"/>
              </a:buClr>
              <a:buSzPts val="1200"/>
              <a:buChar char="■"/>
              <a:defRPr sz="1200">
                <a:solidFill>
                  <a:schemeClr val="dk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2_1_1">
    <p:bg>
      <p:bgPr>
        <a:solidFill>
          <a:schemeClr val="lt1"/>
        </a:solidFill>
        <a:effectLst/>
      </p:bgPr>
    </p:bg>
    <p:spTree>
      <p:nvGrpSpPr>
        <p:cNvPr id="1" name="Shape 89"/>
        <p:cNvGrpSpPr/>
        <p:nvPr/>
      </p:nvGrpSpPr>
      <p:grpSpPr>
        <a:xfrm>
          <a:off x="0" y="0"/>
          <a:ext cx="0" cy="0"/>
          <a:chOff x="0" y="0"/>
          <a:chExt cx="0" cy="0"/>
        </a:xfrm>
      </p:grpSpPr>
      <p:pic>
        <p:nvPicPr>
          <p:cNvPr id="90" name="Google Shape;90;p18"/>
          <p:cNvPicPr preferRelativeResize="0"/>
          <p:nvPr/>
        </p:nvPicPr>
        <p:blipFill rotWithShape="1">
          <a:blip r:embed="rId2">
            <a:alphaModFix/>
            <a:duotone>
              <a:prstClr val="black"/>
              <a:srgbClr val="FF0000">
                <a:tint val="45000"/>
                <a:satMod val="400000"/>
              </a:srgbClr>
            </a:duotone>
          </a:blip>
          <a:srcRect l="-55210" t="50562" r="55209" b="-6811"/>
          <a:stretch/>
        </p:blipFill>
        <p:spPr>
          <a:xfrm rot="10800000">
            <a:off x="-67733" y="-1"/>
            <a:ext cx="9211733" cy="5223933"/>
          </a:xfrm>
          <a:prstGeom prst="rect">
            <a:avLst/>
          </a:prstGeom>
          <a:noFill/>
          <a:ln>
            <a:noFill/>
          </a:ln>
        </p:spPr>
      </p:pic>
      <p:sp>
        <p:nvSpPr>
          <p:cNvPr id="91" name="Google Shape;91;p18"/>
          <p:cNvSpPr txBox="1">
            <a:spLocks noGrp="1"/>
          </p:cNvSpPr>
          <p:nvPr>
            <p:ph type="title"/>
          </p:nvPr>
        </p:nvSpPr>
        <p:spPr>
          <a:xfrm>
            <a:off x="1545472" y="1931850"/>
            <a:ext cx="3704400" cy="548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92" name="Google Shape;92;p18"/>
          <p:cNvSpPr txBox="1">
            <a:spLocks noGrp="1"/>
          </p:cNvSpPr>
          <p:nvPr>
            <p:ph type="body" idx="1"/>
          </p:nvPr>
        </p:nvSpPr>
        <p:spPr>
          <a:xfrm>
            <a:off x="1545472" y="2480550"/>
            <a:ext cx="3704400" cy="731100"/>
          </a:xfrm>
          <a:prstGeom prst="rect">
            <a:avLst/>
          </a:prstGeom>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0"/>
              </a:spcBef>
              <a:spcAft>
                <a:spcPts val="0"/>
              </a:spcAft>
              <a:buClr>
                <a:schemeClr val="dk1"/>
              </a:buClr>
              <a:buSzPts val="1200"/>
              <a:buChar char="■"/>
              <a:defRPr sz="1200">
                <a:solidFill>
                  <a:schemeClr val="dk1"/>
                </a:solidFill>
              </a:defRPr>
            </a:lvl3pPr>
            <a:lvl4pPr marL="1828800" lvl="3" indent="-304800" rtl="0">
              <a:lnSpc>
                <a:spcPct val="100000"/>
              </a:lnSpc>
              <a:spcBef>
                <a:spcPts val="0"/>
              </a:spcBef>
              <a:spcAft>
                <a:spcPts val="0"/>
              </a:spcAft>
              <a:buClr>
                <a:schemeClr val="dk1"/>
              </a:buClr>
              <a:buSzPts val="1200"/>
              <a:buChar char="●"/>
              <a:defRPr sz="1200">
                <a:solidFill>
                  <a:schemeClr val="dk1"/>
                </a:solidFill>
              </a:defRPr>
            </a:lvl4pPr>
            <a:lvl5pPr marL="2286000" lvl="4" indent="-304800" rtl="0">
              <a:lnSpc>
                <a:spcPct val="100000"/>
              </a:lnSpc>
              <a:spcBef>
                <a:spcPts val="0"/>
              </a:spcBef>
              <a:spcAft>
                <a:spcPts val="0"/>
              </a:spcAft>
              <a:buClr>
                <a:schemeClr val="dk1"/>
              </a:buClr>
              <a:buSzPts val="1200"/>
              <a:buChar char="○"/>
              <a:defRPr sz="1200">
                <a:solidFill>
                  <a:schemeClr val="dk1"/>
                </a:solidFill>
              </a:defRPr>
            </a:lvl5pPr>
            <a:lvl6pPr marL="2743200" lvl="5" indent="-304800" rtl="0">
              <a:lnSpc>
                <a:spcPct val="100000"/>
              </a:lnSpc>
              <a:spcBef>
                <a:spcPts val="0"/>
              </a:spcBef>
              <a:spcAft>
                <a:spcPts val="0"/>
              </a:spcAft>
              <a:buClr>
                <a:schemeClr val="dk1"/>
              </a:buClr>
              <a:buSzPts val="1200"/>
              <a:buChar char="■"/>
              <a:defRPr sz="1200">
                <a:solidFill>
                  <a:schemeClr val="dk1"/>
                </a:solidFill>
              </a:defRPr>
            </a:lvl6pPr>
            <a:lvl7pPr marL="3200400" lvl="6" indent="-304800" rtl="0">
              <a:lnSpc>
                <a:spcPct val="100000"/>
              </a:lnSpc>
              <a:spcBef>
                <a:spcPts val="0"/>
              </a:spcBef>
              <a:spcAft>
                <a:spcPts val="0"/>
              </a:spcAft>
              <a:buClr>
                <a:schemeClr val="dk1"/>
              </a:buClr>
              <a:buSzPts val="1200"/>
              <a:buChar char="●"/>
              <a:defRPr sz="1200">
                <a:solidFill>
                  <a:schemeClr val="dk1"/>
                </a:solidFill>
              </a:defRPr>
            </a:lvl7pPr>
            <a:lvl8pPr marL="3657600" lvl="7" indent="-304800" rtl="0">
              <a:lnSpc>
                <a:spcPct val="100000"/>
              </a:lnSpc>
              <a:spcBef>
                <a:spcPts val="0"/>
              </a:spcBef>
              <a:spcAft>
                <a:spcPts val="0"/>
              </a:spcAft>
              <a:buClr>
                <a:schemeClr val="dk1"/>
              </a:buClr>
              <a:buSzPts val="1200"/>
              <a:buChar char="○"/>
              <a:defRPr sz="1200">
                <a:solidFill>
                  <a:schemeClr val="dk1"/>
                </a:solidFill>
              </a:defRPr>
            </a:lvl8pPr>
            <a:lvl9pPr marL="4114800" lvl="8" indent="-304800" rtl="0">
              <a:lnSpc>
                <a:spcPct val="100000"/>
              </a:lnSpc>
              <a:spcBef>
                <a:spcPts val="0"/>
              </a:spcBef>
              <a:spcAft>
                <a:spcPts val="0"/>
              </a:spcAft>
              <a:buClr>
                <a:schemeClr val="dk1"/>
              </a:buClr>
              <a:buSzPts val="1200"/>
              <a:buChar char="■"/>
              <a:defRPr sz="1200">
                <a:solidFill>
                  <a:schemeClr val="dk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bg>
      <p:bgPr>
        <a:solidFill>
          <a:schemeClr val="lt1"/>
        </a:solidFill>
        <a:effectLst/>
      </p:bgPr>
    </p:bg>
    <p:spTree>
      <p:nvGrpSpPr>
        <p:cNvPr id="1" name="Shape 93"/>
        <p:cNvGrpSpPr/>
        <p:nvPr/>
      </p:nvGrpSpPr>
      <p:grpSpPr>
        <a:xfrm>
          <a:off x="0" y="0"/>
          <a:ext cx="0" cy="0"/>
          <a:chOff x="0" y="0"/>
          <a:chExt cx="0" cy="0"/>
        </a:xfrm>
      </p:grpSpPr>
      <p:pic>
        <p:nvPicPr>
          <p:cNvPr id="94" name="Google Shape;94;p19"/>
          <p:cNvPicPr preferRelativeResize="0"/>
          <p:nvPr/>
        </p:nvPicPr>
        <p:blipFill rotWithShape="1">
          <a:blip r:embed="rId2">
            <a:alphaModFix/>
            <a:duotone>
              <a:prstClr val="black"/>
              <a:srgbClr val="FF0000">
                <a:tint val="45000"/>
                <a:satMod val="400000"/>
              </a:srgbClr>
            </a:duotone>
          </a:blip>
          <a:srcRect l="-50000" t="49600" r="50000" b="-5849"/>
          <a:stretch/>
        </p:blipFill>
        <p:spPr>
          <a:xfrm>
            <a:off x="0" y="0"/>
            <a:ext cx="9144000" cy="5143500"/>
          </a:xfrm>
          <a:prstGeom prst="rect">
            <a:avLst/>
          </a:prstGeom>
          <a:noFill/>
          <a:ln>
            <a:noFill/>
          </a:ln>
        </p:spPr>
      </p:pic>
      <p:sp>
        <p:nvSpPr>
          <p:cNvPr id="95" name="Google Shape;95;p19"/>
          <p:cNvSpPr txBox="1">
            <a:spLocks noGrp="1"/>
          </p:cNvSpPr>
          <p:nvPr>
            <p:ph type="subTitle" idx="1"/>
          </p:nvPr>
        </p:nvSpPr>
        <p:spPr>
          <a:xfrm>
            <a:off x="715100" y="2046500"/>
            <a:ext cx="59301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6" name="Google Shape;96;p19"/>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dirty="0"/>
          </a:p>
        </p:txBody>
      </p:sp>
      <p:sp>
        <p:nvSpPr>
          <p:cNvPr id="97" name="Google Shape;97;p19"/>
          <p:cNvSpPr txBox="1">
            <a:spLocks noGrp="1"/>
          </p:cNvSpPr>
          <p:nvPr>
            <p:ph type="subTitle" idx="2"/>
          </p:nvPr>
        </p:nvSpPr>
        <p:spPr>
          <a:xfrm>
            <a:off x="715100" y="3299000"/>
            <a:ext cx="59301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8" name="Google Shape;98;p19"/>
          <p:cNvSpPr txBox="1">
            <a:spLocks noGrp="1"/>
          </p:cNvSpPr>
          <p:nvPr>
            <p:ph type="subTitle" idx="3"/>
          </p:nvPr>
        </p:nvSpPr>
        <p:spPr>
          <a:xfrm>
            <a:off x="715100" y="1666700"/>
            <a:ext cx="59301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99" name="Google Shape;99;p19"/>
          <p:cNvSpPr txBox="1">
            <a:spLocks noGrp="1"/>
          </p:cNvSpPr>
          <p:nvPr>
            <p:ph type="subTitle" idx="4"/>
          </p:nvPr>
        </p:nvSpPr>
        <p:spPr>
          <a:xfrm>
            <a:off x="715100" y="2919200"/>
            <a:ext cx="59301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solidFill>
          <a:schemeClr val="lt1"/>
        </a:solidFill>
        <a:effectLst/>
      </p:bgPr>
    </p:bg>
    <p:spTree>
      <p:nvGrpSpPr>
        <p:cNvPr id="1" name="Shape 100"/>
        <p:cNvGrpSpPr/>
        <p:nvPr/>
      </p:nvGrpSpPr>
      <p:grpSpPr>
        <a:xfrm>
          <a:off x="0" y="0"/>
          <a:ext cx="0" cy="0"/>
          <a:chOff x="0" y="0"/>
          <a:chExt cx="0" cy="0"/>
        </a:xfrm>
      </p:grpSpPr>
      <p:pic>
        <p:nvPicPr>
          <p:cNvPr id="101" name="Google Shape;101;p20"/>
          <p:cNvPicPr preferRelativeResize="0"/>
          <p:nvPr/>
        </p:nvPicPr>
        <p:blipFill rotWithShape="1">
          <a:blip r:embed="rId2">
            <a:alphaModFix/>
            <a:duotone>
              <a:prstClr val="black"/>
              <a:srgbClr val="FF0000">
                <a:tint val="45000"/>
                <a:satMod val="400000"/>
              </a:srgbClr>
            </a:duotone>
          </a:blip>
          <a:srcRect l="-235242" t="44962" r="44460" b="-108521"/>
          <a:stretch/>
        </p:blipFill>
        <p:spPr>
          <a:xfrm rot="10800000">
            <a:off x="-61994" y="-3"/>
            <a:ext cx="8761114" cy="5215181"/>
          </a:xfrm>
          <a:prstGeom prst="rect">
            <a:avLst/>
          </a:prstGeom>
          <a:noFill/>
          <a:ln>
            <a:noFill/>
          </a:ln>
        </p:spPr>
      </p:pic>
      <p:pic>
        <p:nvPicPr>
          <p:cNvPr id="102" name="Google Shape;102;p20"/>
          <p:cNvPicPr preferRelativeResize="0"/>
          <p:nvPr/>
        </p:nvPicPr>
        <p:blipFill rotWithShape="1">
          <a:blip r:embed="rId2">
            <a:alphaModFix/>
            <a:duotone>
              <a:prstClr val="black"/>
              <a:srgbClr val="FF0000">
                <a:tint val="45000"/>
                <a:satMod val="400000"/>
              </a:srgbClr>
            </a:duotone>
          </a:blip>
          <a:srcRect l="-235242" t="44962" r="44460" b="-108521"/>
          <a:stretch/>
        </p:blipFill>
        <p:spPr>
          <a:xfrm rot="10800000" flipH="1">
            <a:off x="387458" y="-2439"/>
            <a:ext cx="8818535" cy="5215181"/>
          </a:xfrm>
          <a:prstGeom prst="rect">
            <a:avLst/>
          </a:prstGeom>
          <a:noFill/>
          <a:ln>
            <a:noFill/>
          </a:ln>
        </p:spPr>
      </p:pic>
      <p:sp>
        <p:nvSpPr>
          <p:cNvPr id="103" name="Google Shape;103;p20"/>
          <p:cNvSpPr txBox="1">
            <a:spLocks noGrp="1"/>
          </p:cNvSpPr>
          <p:nvPr>
            <p:ph type="subTitle" idx="1"/>
          </p:nvPr>
        </p:nvSpPr>
        <p:spPr>
          <a:xfrm>
            <a:off x="715100" y="2328775"/>
            <a:ext cx="2131800" cy="145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4" name="Google Shape;104;p20"/>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105" name="Google Shape;105;p20"/>
          <p:cNvSpPr txBox="1">
            <a:spLocks noGrp="1"/>
          </p:cNvSpPr>
          <p:nvPr>
            <p:ph type="subTitle" idx="2"/>
          </p:nvPr>
        </p:nvSpPr>
        <p:spPr>
          <a:xfrm>
            <a:off x="715100" y="1666700"/>
            <a:ext cx="2131800" cy="734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06" name="Google Shape;106;p20"/>
          <p:cNvSpPr txBox="1">
            <a:spLocks noGrp="1"/>
          </p:cNvSpPr>
          <p:nvPr>
            <p:ph type="subTitle" idx="3"/>
          </p:nvPr>
        </p:nvSpPr>
        <p:spPr>
          <a:xfrm>
            <a:off x="3506100" y="2328775"/>
            <a:ext cx="2131800" cy="145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7" name="Google Shape;107;p20"/>
          <p:cNvSpPr txBox="1">
            <a:spLocks noGrp="1"/>
          </p:cNvSpPr>
          <p:nvPr>
            <p:ph type="subTitle" idx="4"/>
          </p:nvPr>
        </p:nvSpPr>
        <p:spPr>
          <a:xfrm>
            <a:off x="3506099" y="1666700"/>
            <a:ext cx="2131800" cy="734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08" name="Google Shape;108;p20"/>
          <p:cNvSpPr txBox="1">
            <a:spLocks noGrp="1"/>
          </p:cNvSpPr>
          <p:nvPr>
            <p:ph type="subTitle" idx="5"/>
          </p:nvPr>
        </p:nvSpPr>
        <p:spPr>
          <a:xfrm>
            <a:off x="6297202" y="2328775"/>
            <a:ext cx="2131800" cy="145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9" name="Google Shape;109;p20"/>
          <p:cNvSpPr txBox="1">
            <a:spLocks noGrp="1"/>
          </p:cNvSpPr>
          <p:nvPr>
            <p:ph type="subTitle" idx="6"/>
          </p:nvPr>
        </p:nvSpPr>
        <p:spPr>
          <a:xfrm>
            <a:off x="6297200" y="1666700"/>
            <a:ext cx="2131800" cy="734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3"/>
        <p:cNvGrpSpPr/>
        <p:nvPr/>
      </p:nvGrpSpPr>
      <p:grpSpPr>
        <a:xfrm>
          <a:off x="0" y="0"/>
          <a:ext cx="0" cy="0"/>
          <a:chOff x="0" y="0"/>
          <a:chExt cx="0" cy="0"/>
        </a:xfrm>
      </p:grpSpPr>
      <p:pic>
        <p:nvPicPr>
          <p:cNvPr id="14" name="Google Shape;14;p3"/>
          <p:cNvPicPr preferRelativeResize="0"/>
          <p:nvPr/>
        </p:nvPicPr>
        <p:blipFill rotWithShape="1">
          <a:blip r:embed="rId2">
            <a:alphaModFix/>
            <a:duotone>
              <a:prstClr val="black"/>
              <a:srgbClr val="FF0000">
                <a:tint val="45000"/>
                <a:satMod val="400000"/>
              </a:srgbClr>
            </a:duotone>
          </a:blip>
          <a:srcRect l="-55210" t="50562" r="55209" b="-6811"/>
          <a:stretch/>
        </p:blipFill>
        <p:spPr>
          <a:xfrm flipH="1">
            <a:off x="0" y="0"/>
            <a:ext cx="8586592" cy="5143500"/>
          </a:xfrm>
          <a:prstGeom prst="rect">
            <a:avLst/>
          </a:prstGeom>
          <a:noFill/>
          <a:ln>
            <a:noFill/>
          </a:ln>
        </p:spPr>
      </p:pic>
      <p:pic>
        <p:nvPicPr>
          <p:cNvPr id="15" name="Google Shape;15;p3"/>
          <p:cNvPicPr preferRelativeResize="0"/>
          <p:nvPr/>
        </p:nvPicPr>
        <p:blipFill rotWithShape="1">
          <a:blip r:embed="rId3">
            <a:alphaModFix/>
            <a:duotone>
              <a:prstClr val="black"/>
              <a:srgbClr val="FF0000">
                <a:tint val="45000"/>
                <a:satMod val="400000"/>
              </a:srgbClr>
            </a:duotone>
          </a:blip>
          <a:srcRect l="36283" t="30" r="-6" b="-40"/>
          <a:stretch/>
        </p:blipFill>
        <p:spPr>
          <a:xfrm rot="10800000">
            <a:off x="5864950" y="-3275"/>
            <a:ext cx="3279050" cy="5146775"/>
          </a:xfrm>
          <a:prstGeom prst="rect">
            <a:avLst/>
          </a:prstGeom>
          <a:noFill/>
          <a:ln>
            <a:noFill/>
          </a:ln>
        </p:spPr>
      </p:pic>
      <p:sp>
        <p:nvSpPr>
          <p:cNvPr id="16" name="Google Shape;16;p3"/>
          <p:cNvSpPr txBox="1">
            <a:spLocks noGrp="1"/>
          </p:cNvSpPr>
          <p:nvPr>
            <p:ph type="title"/>
          </p:nvPr>
        </p:nvSpPr>
        <p:spPr>
          <a:xfrm>
            <a:off x="715100" y="3328050"/>
            <a:ext cx="7708800" cy="1253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7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715100" y="2074250"/>
            <a:ext cx="7708800" cy="1253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6000"/>
              <a:buNone/>
              <a:defRPr sz="7000">
                <a:solidFill>
                  <a:schemeClr val="lt2"/>
                </a:solidFill>
              </a:defRPr>
            </a:lvl1pPr>
            <a:lvl2pPr lvl="1" algn="ctr" rtl="0">
              <a:spcBef>
                <a:spcPts val="0"/>
              </a:spcBef>
              <a:spcAft>
                <a:spcPts val="0"/>
              </a:spcAft>
              <a:buClr>
                <a:schemeClr val="lt2"/>
              </a:buClr>
              <a:buSzPts val="6000"/>
              <a:buNone/>
              <a:defRPr sz="6000">
                <a:solidFill>
                  <a:schemeClr val="lt2"/>
                </a:solidFill>
              </a:defRPr>
            </a:lvl2pPr>
            <a:lvl3pPr lvl="2" algn="ctr" rtl="0">
              <a:spcBef>
                <a:spcPts val="0"/>
              </a:spcBef>
              <a:spcAft>
                <a:spcPts val="0"/>
              </a:spcAft>
              <a:buClr>
                <a:schemeClr val="lt2"/>
              </a:buClr>
              <a:buSzPts val="6000"/>
              <a:buNone/>
              <a:defRPr sz="6000">
                <a:solidFill>
                  <a:schemeClr val="lt2"/>
                </a:solidFill>
              </a:defRPr>
            </a:lvl3pPr>
            <a:lvl4pPr lvl="3" algn="ctr" rtl="0">
              <a:spcBef>
                <a:spcPts val="0"/>
              </a:spcBef>
              <a:spcAft>
                <a:spcPts val="0"/>
              </a:spcAft>
              <a:buClr>
                <a:schemeClr val="lt2"/>
              </a:buClr>
              <a:buSzPts val="6000"/>
              <a:buNone/>
              <a:defRPr sz="6000">
                <a:solidFill>
                  <a:schemeClr val="lt2"/>
                </a:solidFill>
              </a:defRPr>
            </a:lvl4pPr>
            <a:lvl5pPr lvl="4" algn="ctr" rtl="0">
              <a:spcBef>
                <a:spcPts val="0"/>
              </a:spcBef>
              <a:spcAft>
                <a:spcPts val="0"/>
              </a:spcAft>
              <a:buClr>
                <a:schemeClr val="lt2"/>
              </a:buClr>
              <a:buSzPts val="6000"/>
              <a:buNone/>
              <a:defRPr sz="6000">
                <a:solidFill>
                  <a:schemeClr val="lt2"/>
                </a:solidFill>
              </a:defRPr>
            </a:lvl5pPr>
            <a:lvl6pPr lvl="5" algn="ctr" rtl="0">
              <a:spcBef>
                <a:spcPts val="0"/>
              </a:spcBef>
              <a:spcAft>
                <a:spcPts val="0"/>
              </a:spcAft>
              <a:buClr>
                <a:schemeClr val="lt2"/>
              </a:buClr>
              <a:buSzPts val="6000"/>
              <a:buNone/>
              <a:defRPr sz="6000">
                <a:solidFill>
                  <a:schemeClr val="lt2"/>
                </a:solidFill>
              </a:defRPr>
            </a:lvl6pPr>
            <a:lvl7pPr lvl="6" algn="ctr" rtl="0">
              <a:spcBef>
                <a:spcPts val="0"/>
              </a:spcBef>
              <a:spcAft>
                <a:spcPts val="0"/>
              </a:spcAft>
              <a:buClr>
                <a:schemeClr val="lt2"/>
              </a:buClr>
              <a:buSzPts val="6000"/>
              <a:buNone/>
              <a:defRPr sz="6000">
                <a:solidFill>
                  <a:schemeClr val="lt2"/>
                </a:solidFill>
              </a:defRPr>
            </a:lvl7pPr>
            <a:lvl8pPr lvl="7" algn="ctr" rtl="0">
              <a:spcBef>
                <a:spcPts val="0"/>
              </a:spcBef>
              <a:spcAft>
                <a:spcPts val="0"/>
              </a:spcAft>
              <a:buClr>
                <a:schemeClr val="lt2"/>
              </a:buClr>
              <a:buSzPts val="6000"/>
              <a:buNone/>
              <a:defRPr sz="6000">
                <a:solidFill>
                  <a:schemeClr val="lt2"/>
                </a:solidFill>
              </a:defRPr>
            </a:lvl8pPr>
            <a:lvl9pPr lvl="8" algn="ctr" rtl="0">
              <a:spcBef>
                <a:spcPts val="0"/>
              </a:spcBef>
              <a:spcAft>
                <a:spcPts val="0"/>
              </a:spcAft>
              <a:buClr>
                <a:schemeClr val="lt2"/>
              </a:buClr>
              <a:buSzPts val="6000"/>
              <a:buNone/>
              <a:defRPr sz="6000">
                <a:solidFill>
                  <a:schemeClr val="lt2"/>
                </a:solidFill>
              </a:defRPr>
            </a:lvl9pPr>
          </a:lstStyle>
          <a:p>
            <a:r>
              <a:t>xx%</a:t>
            </a:r>
          </a:p>
        </p:txBody>
      </p:sp>
      <p:sp>
        <p:nvSpPr>
          <p:cNvPr id="18" name="Google Shape;18;p3"/>
          <p:cNvSpPr txBox="1">
            <a:spLocks noGrp="1"/>
          </p:cNvSpPr>
          <p:nvPr>
            <p:ph type="subTitle" idx="1"/>
          </p:nvPr>
        </p:nvSpPr>
        <p:spPr>
          <a:xfrm>
            <a:off x="4572000" y="535000"/>
            <a:ext cx="3856800" cy="38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bg>
      <p:bgPr>
        <a:solidFill>
          <a:schemeClr val="lt1"/>
        </a:solidFill>
        <a:effectLst/>
      </p:bgPr>
    </p:bg>
    <p:spTree>
      <p:nvGrpSpPr>
        <p:cNvPr id="1" name="Shape 110"/>
        <p:cNvGrpSpPr/>
        <p:nvPr/>
      </p:nvGrpSpPr>
      <p:grpSpPr>
        <a:xfrm>
          <a:off x="0" y="0"/>
          <a:ext cx="0" cy="0"/>
          <a:chOff x="0" y="0"/>
          <a:chExt cx="0" cy="0"/>
        </a:xfrm>
      </p:grpSpPr>
      <p:pic>
        <p:nvPicPr>
          <p:cNvPr id="111" name="Google Shape;111;p21"/>
          <p:cNvPicPr preferRelativeResize="0"/>
          <p:nvPr/>
        </p:nvPicPr>
        <p:blipFill rotWithShape="1">
          <a:blip r:embed="rId2">
            <a:alphaModFix/>
          </a:blip>
          <a:srcRect l="-50000" t="49600" r="50000" b="-5849"/>
          <a:stretch/>
        </p:blipFill>
        <p:spPr>
          <a:xfrm>
            <a:off x="0" y="0"/>
            <a:ext cx="9144000" cy="5143500"/>
          </a:xfrm>
          <a:prstGeom prst="rect">
            <a:avLst/>
          </a:prstGeom>
          <a:noFill/>
          <a:ln>
            <a:noFill/>
          </a:ln>
        </p:spPr>
      </p:pic>
      <p:sp>
        <p:nvSpPr>
          <p:cNvPr id="112" name="Google Shape;112;p21"/>
          <p:cNvSpPr txBox="1">
            <a:spLocks noGrp="1"/>
          </p:cNvSpPr>
          <p:nvPr>
            <p:ph type="subTitle" idx="1"/>
          </p:nvPr>
        </p:nvSpPr>
        <p:spPr>
          <a:xfrm>
            <a:off x="715100" y="3758613"/>
            <a:ext cx="21318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3" name="Google Shape;113;p21"/>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114" name="Google Shape;114;p21"/>
          <p:cNvSpPr txBox="1">
            <a:spLocks noGrp="1"/>
          </p:cNvSpPr>
          <p:nvPr>
            <p:ph type="subTitle" idx="2"/>
          </p:nvPr>
        </p:nvSpPr>
        <p:spPr>
          <a:xfrm>
            <a:off x="715100" y="3377613"/>
            <a:ext cx="2131800" cy="457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15" name="Google Shape;115;p21"/>
          <p:cNvSpPr txBox="1">
            <a:spLocks noGrp="1"/>
          </p:cNvSpPr>
          <p:nvPr>
            <p:ph type="subTitle" idx="3"/>
          </p:nvPr>
        </p:nvSpPr>
        <p:spPr>
          <a:xfrm>
            <a:off x="3506099" y="3758613"/>
            <a:ext cx="21318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6" name="Google Shape;116;p21"/>
          <p:cNvSpPr txBox="1">
            <a:spLocks noGrp="1"/>
          </p:cNvSpPr>
          <p:nvPr>
            <p:ph type="subTitle" idx="4"/>
          </p:nvPr>
        </p:nvSpPr>
        <p:spPr>
          <a:xfrm>
            <a:off x="3506099" y="3377613"/>
            <a:ext cx="2131800" cy="457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17" name="Google Shape;117;p21"/>
          <p:cNvSpPr txBox="1">
            <a:spLocks noGrp="1"/>
          </p:cNvSpPr>
          <p:nvPr>
            <p:ph type="subTitle" idx="5"/>
          </p:nvPr>
        </p:nvSpPr>
        <p:spPr>
          <a:xfrm>
            <a:off x="6297200" y="3758613"/>
            <a:ext cx="21318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8" name="Google Shape;118;p21"/>
          <p:cNvSpPr txBox="1">
            <a:spLocks noGrp="1"/>
          </p:cNvSpPr>
          <p:nvPr>
            <p:ph type="subTitle" idx="6"/>
          </p:nvPr>
        </p:nvSpPr>
        <p:spPr>
          <a:xfrm>
            <a:off x="6297200" y="3377613"/>
            <a:ext cx="2131800" cy="457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BLANK_1_1_1_1">
    <p:bg>
      <p:bgPr>
        <a:solidFill>
          <a:schemeClr val="lt1"/>
        </a:solidFill>
        <a:effectLst/>
      </p:bgPr>
    </p:bg>
    <p:spTree>
      <p:nvGrpSpPr>
        <p:cNvPr id="1" name="Shape 119"/>
        <p:cNvGrpSpPr/>
        <p:nvPr/>
      </p:nvGrpSpPr>
      <p:grpSpPr>
        <a:xfrm>
          <a:off x="0" y="0"/>
          <a:ext cx="0" cy="0"/>
          <a:chOff x="0" y="0"/>
          <a:chExt cx="0" cy="0"/>
        </a:xfrm>
      </p:grpSpPr>
      <p:pic>
        <p:nvPicPr>
          <p:cNvPr id="120" name="Google Shape;120;p22"/>
          <p:cNvPicPr preferRelativeResize="0"/>
          <p:nvPr/>
        </p:nvPicPr>
        <p:blipFill rotWithShape="1">
          <a:blip r:embed="rId2">
            <a:alphaModFix/>
          </a:blip>
          <a:srcRect l="104756" t="-108210" r="280062" b="47851"/>
          <a:stretch/>
        </p:blipFill>
        <p:spPr>
          <a:xfrm rot="10800000">
            <a:off x="1325" y="-1637"/>
            <a:ext cx="9141450" cy="5146775"/>
          </a:xfrm>
          <a:prstGeom prst="rect">
            <a:avLst/>
          </a:prstGeom>
          <a:noFill/>
          <a:ln>
            <a:noFill/>
          </a:ln>
        </p:spPr>
      </p:pic>
      <p:sp>
        <p:nvSpPr>
          <p:cNvPr id="121" name="Google Shape;121;p22"/>
          <p:cNvSpPr txBox="1">
            <a:spLocks noGrp="1"/>
          </p:cNvSpPr>
          <p:nvPr>
            <p:ph type="subTitle" idx="1"/>
          </p:nvPr>
        </p:nvSpPr>
        <p:spPr>
          <a:xfrm>
            <a:off x="715100" y="2046500"/>
            <a:ext cx="37806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2" name="Google Shape;122;p22"/>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123" name="Google Shape;123;p22"/>
          <p:cNvSpPr txBox="1">
            <a:spLocks noGrp="1"/>
          </p:cNvSpPr>
          <p:nvPr>
            <p:ph type="subTitle" idx="2"/>
          </p:nvPr>
        </p:nvSpPr>
        <p:spPr>
          <a:xfrm>
            <a:off x="715100" y="3299000"/>
            <a:ext cx="37806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4" name="Google Shape;124;p22"/>
          <p:cNvSpPr txBox="1">
            <a:spLocks noGrp="1"/>
          </p:cNvSpPr>
          <p:nvPr>
            <p:ph type="subTitle" idx="3"/>
          </p:nvPr>
        </p:nvSpPr>
        <p:spPr>
          <a:xfrm>
            <a:off x="715100" y="1666700"/>
            <a:ext cx="37806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25" name="Google Shape;125;p22"/>
          <p:cNvSpPr txBox="1">
            <a:spLocks noGrp="1"/>
          </p:cNvSpPr>
          <p:nvPr>
            <p:ph type="subTitle" idx="4"/>
          </p:nvPr>
        </p:nvSpPr>
        <p:spPr>
          <a:xfrm>
            <a:off x="715100" y="2919200"/>
            <a:ext cx="37806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26" name="Google Shape;126;p22"/>
          <p:cNvSpPr txBox="1">
            <a:spLocks noGrp="1"/>
          </p:cNvSpPr>
          <p:nvPr>
            <p:ph type="subTitle" idx="5"/>
          </p:nvPr>
        </p:nvSpPr>
        <p:spPr>
          <a:xfrm>
            <a:off x="4648300" y="2046500"/>
            <a:ext cx="37806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7" name="Google Shape;127;p22"/>
          <p:cNvSpPr txBox="1">
            <a:spLocks noGrp="1"/>
          </p:cNvSpPr>
          <p:nvPr>
            <p:ph type="subTitle" idx="6"/>
          </p:nvPr>
        </p:nvSpPr>
        <p:spPr>
          <a:xfrm>
            <a:off x="4648300" y="3299000"/>
            <a:ext cx="37806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8" name="Google Shape;128;p22"/>
          <p:cNvSpPr txBox="1">
            <a:spLocks noGrp="1"/>
          </p:cNvSpPr>
          <p:nvPr>
            <p:ph type="subTitle" idx="7"/>
          </p:nvPr>
        </p:nvSpPr>
        <p:spPr>
          <a:xfrm>
            <a:off x="4648300" y="1666700"/>
            <a:ext cx="37806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29" name="Google Shape;129;p22"/>
          <p:cNvSpPr txBox="1">
            <a:spLocks noGrp="1"/>
          </p:cNvSpPr>
          <p:nvPr>
            <p:ph type="subTitle" idx="8"/>
          </p:nvPr>
        </p:nvSpPr>
        <p:spPr>
          <a:xfrm>
            <a:off x="4648300" y="2919200"/>
            <a:ext cx="37806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BLANK_1_1_1_1_1">
    <p:bg>
      <p:bgPr>
        <a:solidFill>
          <a:schemeClr val="lt1"/>
        </a:solidFill>
        <a:effectLst/>
      </p:bgPr>
    </p:bg>
    <p:spTree>
      <p:nvGrpSpPr>
        <p:cNvPr id="1" name="Shape 130"/>
        <p:cNvGrpSpPr/>
        <p:nvPr/>
      </p:nvGrpSpPr>
      <p:grpSpPr>
        <a:xfrm>
          <a:off x="0" y="0"/>
          <a:ext cx="0" cy="0"/>
          <a:chOff x="0" y="0"/>
          <a:chExt cx="0" cy="0"/>
        </a:xfrm>
      </p:grpSpPr>
      <p:sp>
        <p:nvSpPr>
          <p:cNvPr id="131" name="Google Shape;131;p23"/>
          <p:cNvSpPr txBox="1">
            <a:spLocks noGrp="1"/>
          </p:cNvSpPr>
          <p:nvPr>
            <p:ph type="subTitle" idx="1"/>
          </p:nvPr>
        </p:nvSpPr>
        <p:spPr>
          <a:xfrm>
            <a:off x="715100" y="1879700"/>
            <a:ext cx="2432400" cy="88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2" name="Google Shape;132;p23"/>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133" name="Google Shape;133;p23"/>
          <p:cNvSpPr txBox="1">
            <a:spLocks noGrp="1"/>
          </p:cNvSpPr>
          <p:nvPr>
            <p:ph type="subTitle" idx="2"/>
          </p:nvPr>
        </p:nvSpPr>
        <p:spPr>
          <a:xfrm>
            <a:off x="715100" y="3574400"/>
            <a:ext cx="2432400" cy="88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4" name="Google Shape;134;p23"/>
          <p:cNvSpPr txBox="1">
            <a:spLocks noGrp="1"/>
          </p:cNvSpPr>
          <p:nvPr>
            <p:ph type="subTitle" idx="3"/>
          </p:nvPr>
        </p:nvSpPr>
        <p:spPr>
          <a:xfrm>
            <a:off x="715100" y="1224500"/>
            <a:ext cx="2432400" cy="73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35" name="Google Shape;135;p23"/>
          <p:cNvSpPr txBox="1">
            <a:spLocks noGrp="1"/>
          </p:cNvSpPr>
          <p:nvPr>
            <p:ph type="subTitle" idx="4"/>
          </p:nvPr>
        </p:nvSpPr>
        <p:spPr>
          <a:xfrm>
            <a:off x="715100" y="2919200"/>
            <a:ext cx="2432400" cy="73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36" name="Google Shape;136;p23"/>
          <p:cNvSpPr txBox="1">
            <a:spLocks noGrp="1"/>
          </p:cNvSpPr>
          <p:nvPr>
            <p:ph type="subTitle" idx="5"/>
          </p:nvPr>
        </p:nvSpPr>
        <p:spPr>
          <a:xfrm>
            <a:off x="3355799" y="1879700"/>
            <a:ext cx="2432400" cy="88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7" name="Google Shape;137;p23"/>
          <p:cNvSpPr txBox="1">
            <a:spLocks noGrp="1"/>
          </p:cNvSpPr>
          <p:nvPr>
            <p:ph type="subTitle" idx="6"/>
          </p:nvPr>
        </p:nvSpPr>
        <p:spPr>
          <a:xfrm>
            <a:off x="3355799" y="3574400"/>
            <a:ext cx="2432400" cy="88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8" name="Google Shape;138;p23"/>
          <p:cNvSpPr txBox="1">
            <a:spLocks noGrp="1"/>
          </p:cNvSpPr>
          <p:nvPr>
            <p:ph type="subTitle" idx="7"/>
          </p:nvPr>
        </p:nvSpPr>
        <p:spPr>
          <a:xfrm>
            <a:off x="3355800" y="1224500"/>
            <a:ext cx="2432400" cy="73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39" name="Google Shape;139;p23"/>
          <p:cNvSpPr txBox="1">
            <a:spLocks noGrp="1"/>
          </p:cNvSpPr>
          <p:nvPr>
            <p:ph type="subTitle" idx="8"/>
          </p:nvPr>
        </p:nvSpPr>
        <p:spPr>
          <a:xfrm>
            <a:off x="3355800" y="2919200"/>
            <a:ext cx="2432400" cy="73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40" name="Google Shape;140;p23"/>
          <p:cNvSpPr txBox="1">
            <a:spLocks noGrp="1"/>
          </p:cNvSpPr>
          <p:nvPr>
            <p:ph type="subTitle" idx="9"/>
          </p:nvPr>
        </p:nvSpPr>
        <p:spPr>
          <a:xfrm>
            <a:off x="5996501" y="1879700"/>
            <a:ext cx="2432400" cy="88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1" name="Google Shape;141;p23"/>
          <p:cNvSpPr txBox="1">
            <a:spLocks noGrp="1"/>
          </p:cNvSpPr>
          <p:nvPr>
            <p:ph type="subTitle" idx="13"/>
          </p:nvPr>
        </p:nvSpPr>
        <p:spPr>
          <a:xfrm>
            <a:off x="5996501" y="3574400"/>
            <a:ext cx="2432400" cy="88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2" name="Google Shape;142;p23"/>
          <p:cNvSpPr txBox="1">
            <a:spLocks noGrp="1"/>
          </p:cNvSpPr>
          <p:nvPr>
            <p:ph type="subTitle" idx="14"/>
          </p:nvPr>
        </p:nvSpPr>
        <p:spPr>
          <a:xfrm>
            <a:off x="5996503" y="1224500"/>
            <a:ext cx="2432400" cy="73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43" name="Google Shape;143;p23"/>
          <p:cNvSpPr txBox="1">
            <a:spLocks noGrp="1"/>
          </p:cNvSpPr>
          <p:nvPr>
            <p:ph type="subTitle" idx="15"/>
          </p:nvPr>
        </p:nvSpPr>
        <p:spPr>
          <a:xfrm>
            <a:off x="5996503" y="2919200"/>
            <a:ext cx="2432400" cy="73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BLANK_1_1_1_1_1_1">
    <p:bg>
      <p:bgPr>
        <a:solidFill>
          <a:schemeClr val="lt1"/>
        </a:solidFill>
        <a:effectLst/>
      </p:bgPr>
    </p:bg>
    <p:spTree>
      <p:nvGrpSpPr>
        <p:cNvPr id="1" name="Shape 144"/>
        <p:cNvGrpSpPr/>
        <p:nvPr/>
      </p:nvGrpSpPr>
      <p:grpSpPr>
        <a:xfrm>
          <a:off x="0" y="0"/>
          <a:ext cx="0" cy="0"/>
          <a:chOff x="0" y="0"/>
          <a:chExt cx="0" cy="0"/>
        </a:xfrm>
      </p:grpSpPr>
      <p:pic>
        <p:nvPicPr>
          <p:cNvPr id="145" name="Google Shape;145;p24"/>
          <p:cNvPicPr preferRelativeResize="0"/>
          <p:nvPr/>
        </p:nvPicPr>
        <p:blipFill rotWithShape="1">
          <a:blip r:embed="rId2">
            <a:alphaModFix/>
            <a:duotone>
              <a:prstClr val="black"/>
              <a:srgbClr val="FF0000">
                <a:tint val="45000"/>
                <a:satMod val="400000"/>
              </a:srgbClr>
            </a:duotone>
          </a:blip>
          <a:srcRect l="-50000" t="49600" r="50000" b="-5849"/>
          <a:stretch/>
        </p:blipFill>
        <p:spPr>
          <a:xfrm>
            <a:off x="0" y="0"/>
            <a:ext cx="9144000" cy="5143500"/>
          </a:xfrm>
          <a:prstGeom prst="rect">
            <a:avLst/>
          </a:prstGeom>
          <a:noFill/>
          <a:ln>
            <a:noFill/>
          </a:ln>
        </p:spPr>
      </p:pic>
      <p:sp>
        <p:nvSpPr>
          <p:cNvPr id="146" name="Google Shape;146;p24"/>
          <p:cNvSpPr txBox="1">
            <a:spLocks noGrp="1"/>
          </p:cNvSpPr>
          <p:nvPr>
            <p:ph type="title" hasCustomPrompt="1"/>
          </p:nvPr>
        </p:nvSpPr>
        <p:spPr>
          <a:xfrm>
            <a:off x="715100" y="983000"/>
            <a:ext cx="7713900" cy="951900"/>
          </a:xfrm>
          <a:prstGeom prst="rect">
            <a:avLst/>
          </a:prstGeom>
        </p:spPr>
        <p:txBody>
          <a:bodyPr spcFirstLastPara="1" wrap="square" lIns="91425" tIns="91425" rIns="91425" bIns="91425" anchor="b" anchorCtr="0">
            <a:noAutofit/>
          </a:bodyPr>
          <a:lstStyle>
            <a:lvl1pPr lvl="0"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7" name="Google Shape;147;p24"/>
          <p:cNvSpPr txBox="1">
            <a:spLocks noGrp="1"/>
          </p:cNvSpPr>
          <p:nvPr>
            <p:ph type="subTitle" idx="1"/>
          </p:nvPr>
        </p:nvSpPr>
        <p:spPr>
          <a:xfrm>
            <a:off x="715100" y="1858700"/>
            <a:ext cx="7713900" cy="60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8" name="Google Shape;148;p24"/>
          <p:cNvSpPr txBox="1">
            <a:spLocks noGrp="1"/>
          </p:cNvSpPr>
          <p:nvPr>
            <p:ph type="title" idx="2" hasCustomPrompt="1"/>
          </p:nvPr>
        </p:nvSpPr>
        <p:spPr>
          <a:xfrm>
            <a:off x="715100" y="2921600"/>
            <a:ext cx="7713900" cy="951900"/>
          </a:xfrm>
          <a:prstGeom prst="rect">
            <a:avLst/>
          </a:prstGeom>
        </p:spPr>
        <p:txBody>
          <a:bodyPr spcFirstLastPara="1" wrap="square" lIns="91425" tIns="91425" rIns="91425" bIns="91425" anchor="b" anchorCtr="0">
            <a:noAutofit/>
          </a:bodyPr>
          <a:lstStyle>
            <a:lvl1pPr lvl="0"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9" name="Google Shape;149;p24"/>
          <p:cNvSpPr txBox="1">
            <a:spLocks noGrp="1"/>
          </p:cNvSpPr>
          <p:nvPr>
            <p:ph type="subTitle" idx="3"/>
          </p:nvPr>
        </p:nvSpPr>
        <p:spPr>
          <a:xfrm>
            <a:off x="715100" y="3797300"/>
            <a:ext cx="7713900" cy="60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1">
  <p:cSld name="BLANK_1_1_1_1_1_1_3">
    <p:bg>
      <p:bgPr>
        <a:solidFill>
          <a:schemeClr val="lt1"/>
        </a:solidFill>
        <a:effectLst/>
      </p:bgPr>
    </p:bg>
    <p:spTree>
      <p:nvGrpSpPr>
        <p:cNvPr id="1" name="Shape 150"/>
        <p:cNvGrpSpPr/>
        <p:nvPr/>
      </p:nvGrpSpPr>
      <p:grpSpPr>
        <a:xfrm>
          <a:off x="0" y="0"/>
          <a:ext cx="0" cy="0"/>
          <a:chOff x="0" y="0"/>
          <a:chExt cx="0" cy="0"/>
        </a:xfrm>
      </p:grpSpPr>
      <p:pic>
        <p:nvPicPr>
          <p:cNvPr id="151" name="Google Shape;151;p25"/>
          <p:cNvPicPr preferRelativeResize="0"/>
          <p:nvPr/>
        </p:nvPicPr>
        <p:blipFill rotWithShape="1">
          <a:blip r:embed="rId2">
            <a:alphaModFix/>
            <a:duotone>
              <a:prstClr val="black"/>
              <a:srgbClr val="FF0000">
                <a:tint val="45000"/>
                <a:satMod val="400000"/>
              </a:srgbClr>
            </a:duotone>
          </a:blip>
          <a:srcRect l="-235242" t="44962" r="44460" b="-108521"/>
          <a:stretch/>
        </p:blipFill>
        <p:spPr>
          <a:xfrm rot="10800000">
            <a:off x="-10150" y="0"/>
            <a:ext cx="9154150" cy="5148375"/>
          </a:xfrm>
          <a:prstGeom prst="rect">
            <a:avLst/>
          </a:prstGeom>
          <a:noFill/>
          <a:ln>
            <a:noFill/>
          </a:ln>
        </p:spPr>
      </p:pic>
      <p:sp>
        <p:nvSpPr>
          <p:cNvPr id="152" name="Google Shape;152;p25"/>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
        <p:nvSpPr>
          <p:cNvPr id="153" name="Google Shape;153;p25"/>
          <p:cNvSpPr txBox="1">
            <a:spLocks noGrp="1"/>
          </p:cNvSpPr>
          <p:nvPr>
            <p:ph type="title" idx="2" hasCustomPrompt="1"/>
          </p:nvPr>
        </p:nvSpPr>
        <p:spPr>
          <a:xfrm>
            <a:off x="715100" y="2532350"/>
            <a:ext cx="3780600" cy="456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4" name="Google Shape;154;p25"/>
          <p:cNvSpPr txBox="1">
            <a:spLocks noGrp="1"/>
          </p:cNvSpPr>
          <p:nvPr>
            <p:ph type="subTitle" idx="1"/>
          </p:nvPr>
        </p:nvSpPr>
        <p:spPr>
          <a:xfrm>
            <a:off x="715100" y="3291950"/>
            <a:ext cx="3780600" cy="89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5" name="Google Shape;155;p25"/>
          <p:cNvSpPr txBox="1">
            <a:spLocks noGrp="1"/>
          </p:cNvSpPr>
          <p:nvPr>
            <p:ph type="subTitle" idx="3"/>
          </p:nvPr>
        </p:nvSpPr>
        <p:spPr>
          <a:xfrm>
            <a:off x="715100" y="2912150"/>
            <a:ext cx="37806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56" name="Google Shape;156;p25"/>
          <p:cNvSpPr txBox="1">
            <a:spLocks noGrp="1"/>
          </p:cNvSpPr>
          <p:nvPr>
            <p:ph type="subTitle" idx="4"/>
          </p:nvPr>
        </p:nvSpPr>
        <p:spPr>
          <a:xfrm>
            <a:off x="4648300" y="3291950"/>
            <a:ext cx="3780600" cy="89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7" name="Google Shape;157;p25"/>
          <p:cNvSpPr txBox="1">
            <a:spLocks noGrp="1"/>
          </p:cNvSpPr>
          <p:nvPr>
            <p:ph type="subTitle" idx="5"/>
          </p:nvPr>
        </p:nvSpPr>
        <p:spPr>
          <a:xfrm>
            <a:off x="4648300" y="2912150"/>
            <a:ext cx="37806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58" name="Google Shape;158;p25"/>
          <p:cNvSpPr txBox="1">
            <a:spLocks noGrp="1"/>
          </p:cNvSpPr>
          <p:nvPr>
            <p:ph type="title" idx="6" hasCustomPrompt="1"/>
          </p:nvPr>
        </p:nvSpPr>
        <p:spPr>
          <a:xfrm>
            <a:off x="4648300" y="2532350"/>
            <a:ext cx="3780600" cy="456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1">
  <p:cSld name="CUSTOM_1">
    <p:bg>
      <p:bgPr>
        <a:solidFill>
          <a:schemeClr val="lt1"/>
        </a:solidFill>
        <a:effectLst/>
      </p:bgPr>
    </p:bg>
    <p:spTree>
      <p:nvGrpSpPr>
        <p:cNvPr id="1" name="Shape 159"/>
        <p:cNvGrpSpPr/>
        <p:nvPr/>
      </p:nvGrpSpPr>
      <p:grpSpPr>
        <a:xfrm>
          <a:off x="0" y="0"/>
          <a:ext cx="0" cy="0"/>
          <a:chOff x="0" y="0"/>
          <a:chExt cx="0" cy="0"/>
        </a:xfrm>
      </p:grpSpPr>
      <p:sp>
        <p:nvSpPr>
          <p:cNvPr id="160" name="Google Shape;160;p26"/>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2">
  <p:cSld name="CUSTOM_1_1">
    <p:bg>
      <p:bgPr>
        <a:solidFill>
          <a:schemeClr val="lt1"/>
        </a:solidFill>
        <a:effectLst/>
      </p:bgPr>
    </p:bg>
    <p:spTree>
      <p:nvGrpSpPr>
        <p:cNvPr id="1" name="Shape 161"/>
        <p:cNvGrpSpPr/>
        <p:nvPr/>
      </p:nvGrpSpPr>
      <p:grpSpPr>
        <a:xfrm>
          <a:off x="0" y="0"/>
          <a:ext cx="0" cy="0"/>
          <a:chOff x="0" y="0"/>
          <a:chExt cx="0" cy="0"/>
        </a:xfrm>
      </p:grpSpPr>
      <p:pic>
        <p:nvPicPr>
          <p:cNvPr id="162" name="Google Shape;162;p27"/>
          <p:cNvPicPr preferRelativeResize="0"/>
          <p:nvPr/>
        </p:nvPicPr>
        <p:blipFill rotWithShape="1">
          <a:blip r:embed="rId2">
            <a:alphaModFix/>
            <a:duotone>
              <a:prstClr val="black"/>
              <a:srgbClr val="FF0000">
                <a:tint val="45000"/>
                <a:satMod val="400000"/>
              </a:srgbClr>
            </a:duotone>
          </a:blip>
          <a:srcRect l="-235242" t="44962" r="44460" b="-108521"/>
          <a:stretch/>
        </p:blipFill>
        <p:spPr>
          <a:xfrm rot="10800000">
            <a:off x="-10150" y="0"/>
            <a:ext cx="9154150" cy="5148375"/>
          </a:xfrm>
          <a:prstGeom prst="rect">
            <a:avLst/>
          </a:prstGeom>
          <a:noFill/>
          <a:ln>
            <a:noFill/>
          </a:ln>
        </p:spPr>
      </p:pic>
      <p:pic>
        <p:nvPicPr>
          <p:cNvPr id="163" name="Google Shape;163;p27"/>
          <p:cNvPicPr preferRelativeResize="0"/>
          <p:nvPr/>
        </p:nvPicPr>
        <p:blipFill rotWithShape="1">
          <a:blip r:embed="rId2">
            <a:alphaModFix/>
            <a:duotone>
              <a:prstClr val="black"/>
              <a:srgbClr val="FF0000">
                <a:tint val="45000"/>
                <a:satMod val="400000"/>
              </a:srgbClr>
            </a:duotone>
          </a:blip>
          <a:srcRect l="-235242" t="44962" r="44460" b="-108521"/>
          <a:stretch/>
        </p:blipFill>
        <p:spPr>
          <a:xfrm rot="10800000" flipH="1">
            <a:off x="221456" y="-2438"/>
            <a:ext cx="8927117" cy="5148375"/>
          </a:xfrm>
          <a:prstGeom prst="rect">
            <a:avLst/>
          </a:prstGeom>
          <a:noFill/>
          <a:ln>
            <a:noFill/>
          </a:ln>
        </p:spPr>
      </p:pic>
      <p:sp>
        <p:nvSpPr>
          <p:cNvPr id="164" name="Google Shape;164;p27"/>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3">
  <p:cSld name="CUSTOM_1_1_1">
    <p:bg>
      <p:bgPr>
        <a:solidFill>
          <a:schemeClr val="lt1"/>
        </a:solidFill>
        <a:effectLst/>
      </p:bgPr>
    </p:bg>
    <p:spTree>
      <p:nvGrpSpPr>
        <p:cNvPr id="1" name="Shape 165"/>
        <p:cNvGrpSpPr/>
        <p:nvPr/>
      </p:nvGrpSpPr>
      <p:grpSpPr>
        <a:xfrm>
          <a:off x="0" y="0"/>
          <a:ext cx="0" cy="0"/>
          <a:chOff x="0" y="0"/>
          <a:chExt cx="0" cy="0"/>
        </a:xfrm>
      </p:grpSpPr>
      <p:pic>
        <p:nvPicPr>
          <p:cNvPr id="166" name="Google Shape;166;p28"/>
          <p:cNvPicPr preferRelativeResize="0"/>
          <p:nvPr/>
        </p:nvPicPr>
        <p:blipFill rotWithShape="1">
          <a:blip r:embed="rId2">
            <a:alphaModFix/>
          </a:blip>
          <a:srcRect l="-6643" t="-11183" r="27548" b="-11170"/>
          <a:stretch/>
        </p:blipFill>
        <p:spPr>
          <a:xfrm>
            <a:off x="5819050" y="0"/>
            <a:ext cx="3324950" cy="5143500"/>
          </a:xfrm>
          <a:prstGeom prst="rect">
            <a:avLst/>
          </a:prstGeom>
          <a:noFill/>
          <a:ln>
            <a:noFill/>
          </a:ln>
        </p:spPr>
      </p:pic>
      <p:sp>
        <p:nvSpPr>
          <p:cNvPr id="167" name="Google Shape;167;p28"/>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BLANK_1_1_1_1_1_1_2">
    <p:bg>
      <p:bgPr>
        <a:solidFill>
          <a:schemeClr val="lt1"/>
        </a:solidFill>
        <a:effectLst/>
      </p:bgPr>
    </p:bg>
    <p:spTree>
      <p:nvGrpSpPr>
        <p:cNvPr id="1" name="Shape 168"/>
        <p:cNvGrpSpPr/>
        <p:nvPr/>
      </p:nvGrpSpPr>
      <p:grpSpPr>
        <a:xfrm>
          <a:off x="0" y="0"/>
          <a:ext cx="0" cy="0"/>
          <a:chOff x="0" y="0"/>
          <a:chExt cx="0" cy="0"/>
        </a:xfrm>
      </p:grpSpPr>
      <p:pic>
        <p:nvPicPr>
          <p:cNvPr id="169" name="Google Shape;169;p29"/>
          <p:cNvPicPr preferRelativeResize="0"/>
          <p:nvPr/>
        </p:nvPicPr>
        <p:blipFill rotWithShape="1">
          <a:blip r:embed="rId2">
            <a:alphaModFix/>
            <a:duotone>
              <a:prstClr val="black"/>
              <a:srgbClr val="FF0000">
                <a:tint val="45000"/>
                <a:satMod val="400000"/>
              </a:srgbClr>
            </a:duotone>
          </a:blip>
          <a:srcRect l="-55210" t="50562" r="55209" b="-6811"/>
          <a:stretch/>
        </p:blipFill>
        <p:spPr>
          <a:xfrm flipH="1">
            <a:off x="0" y="0"/>
            <a:ext cx="9144000" cy="5143500"/>
          </a:xfrm>
          <a:prstGeom prst="rect">
            <a:avLst/>
          </a:prstGeom>
          <a:noFill/>
          <a:ln>
            <a:noFill/>
          </a:ln>
        </p:spPr>
      </p:pic>
      <p:pic>
        <p:nvPicPr>
          <p:cNvPr id="170" name="Google Shape;170;p29"/>
          <p:cNvPicPr preferRelativeResize="0"/>
          <p:nvPr/>
        </p:nvPicPr>
        <p:blipFill rotWithShape="1">
          <a:blip r:embed="rId2">
            <a:alphaModFix/>
            <a:duotone>
              <a:prstClr val="black"/>
              <a:srgbClr val="FF0000">
                <a:tint val="45000"/>
                <a:satMod val="400000"/>
              </a:srgbClr>
            </a:duotone>
          </a:blip>
          <a:srcRect l="-55210" t="50562" r="55209" b="-6811"/>
          <a:stretch/>
        </p:blipFill>
        <p:spPr>
          <a:xfrm rot="10800000" flipH="1">
            <a:off x="143932" y="0"/>
            <a:ext cx="9000067" cy="5143500"/>
          </a:xfrm>
          <a:prstGeom prst="rect">
            <a:avLst/>
          </a:prstGeom>
          <a:noFill/>
          <a:ln>
            <a:noFill/>
          </a:ln>
        </p:spPr>
      </p:pic>
      <p:sp>
        <p:nvSpPr>
          <p:cNvPr id="171" name="Google Shape;171;p29"/>
          <p:cNvSpPr txBox="1">
            <a:spLocks noGrp="1"/>
          </p:cNvSpPr>
          <p:nvPr>
            <p:ph type="ctrTitle"/>
          </p:nvPr>
        </p:nvSpPr>
        <p:spPr>
          <a:xfrm>
            <a:off x="715100" y="3330625"/>
            <a:ext cx="3856800" cy="12525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7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2" name="Google Shape;172;p29"/>
          <p:cNvSpPr txBox="1">
            <a:spLocks noGrp="1"/>
          </p:cNvSpPr>
          <p:nvPr>
            <p:ph type="subTitle" idx="1"/>
          </p:nvPr>
        </p:nvSpPr>
        <p:spPr>
          <a:xfrm>
            <a:off x="4571900" y="535000"/>
            <a:ext cx="2683800" cy="115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lt1"/>
        </a:solidFill>
        <a:effectLst/>
      </p:bgPr>
    </p:bg>
    <p:spTree>
      <p:nvGrpSpPr>
        <p:cNvPr id="1" name="Shape 174"/>
        <p:cNvGrpSpPr/>
        <p:nvPr/>
      </p:nvGrpSpPr>
      <p:grpSpPr>
        <a:xfrm>
          <a:off x="0" y="0"/>
          <a:ext cx="0" cy="0"/>
          <a:chOff x="0" y="0"/>
          <a:chExt cx="0" cy="0"/>
        </a:xfrm>
      </p:grpSpPr>
      <p:pic>
        <p:nvPicPr>
          <p:cNvPr id="175" name="Google Shape;175;p30"/>
          <p:cNvPicPr preferRelativeResize="0"/>
          <p:nvPr/>
        </p:nvPicPr>
        <p:blipFill rotWithShape="1">
          <a:blip r:embed="rId2">
            <a:alphaModFix/>
          </a:blip>
          <a:srcRect l="-6643" t="13471" r="27548" b="-35825"/>
          <a:stretch/>
        </p:blipFill>
        <p:spPr>
          <a:xfrm flipH="1">
            <a:off x="-10680" y="-2437"/>
            <a:ext cx="3321293" cy="5143500"/>
          </a:xfrm>
          <a:prstGeom prst="rect">
            <a:avLst/>
          </a:prstGeom>
          <a:noFill/>
          <a:ln>
            <a:noFill/>
          </a:ln>
        </p:spPr>
      </p:pic>
      <p:pic>
        <p:nvPicPr>
          <p:cNvPr id="176" name="Google Shape;176;p30"/>
          <p:cNvPicPr preferRelativeResize="0"/>
          <p:nvPr/>
        </p:nvPicPr>
        <p:blipFill rotWithShape="1">
          <a:blip r:embed="rId2">
            <a:alphaModFix/>
          </a:blip>
          <a:srcRect l="-235242" t="44962" r="44460" b="-108521"/>
          <a:stretch/>
        </p:blipFill>
        <p:spPr>
          <a:xfrm rot="10800000" flipH="1">
            <a:off x="-10680" y="-2437"/>
            <a:ext cx="9144080" cy="51483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l="174697" t="-83399" r="177064" b="41635"/>
          <a:stretch/>
        </p:blipFill>
        <p:spPr>
          <a:xfrm>
            <a:off x="1325" y="-1637"/>
            <a:ext cx="9141450" cy="5146775"/>
          </a:xfrm>
          <a:prstGeom prst="rect">
            <a:avLst/>
          </a:prstGeom>
          <a:noFill/>
          <a:ln>
            <a:noFill/>
          </a:ln>
        </p:spPr>
      </p:pic>
      <p:sp>
        <p:nvSpPr>
          <p:cNvPr id="21" name="Google Shape;21;p4"/>
          <p:cNvSpPr txBox="1">
            <a:spLocks noGrp="1"/>
          </p:cNvSpPr>
          <p:nvPr>
            <p:ph type="title"/>
          </p:nvPr>
        </p:nvSpPr>
        <p:spPr>
          <a:xfrm>
            <a:off x="715100" y="535000"/>
            <a:ext cx="3856800" cy="9489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22" name="Google Shape;22;p4"/>
          <p:cNvSpPr txBox="1">
            <a:spLocks noGrp="1"/>
          </p:cNvSpPr>
          <p:nvPr>
            <p:ph type="body" idx="1"/>
          </p:nvPr>
        </p:nvSpPr>
        <p:spPr>
          <a:xfrm>
            <a:off x="715100" y="1636300"/>
            <a:ext cx="3856800" cy="1894800"/>
          </a:xfrm>
          <a:prstGeom prst="rect">
            <a:avLst/>
          </a:prstGeom>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0"/>
              </a:spcBef>
              <a:spcAft>
                <a:spcPts val="0"/>
              </a:spcAft>
              <a:buClr>
                <a:schemeClr val="dk1"/>
              </a:buClr>
              <a:buSzPts val="1200"/>
              <a:buChar char="■"/>
              <a:defRPr sz="1200">
                <a:solidFill>
                  <a:schemeClr val="dk1"/>
                </a:solidFill>
              </a:defRPr>
            </a:lvl3pPr>
            <a:lvl4pPr marL="1828800" lvl="3" indent="-304800" rtl="0">
              <a:lnSpc>
                <a:spcPct val="100000"/>
              </a:lnSpc>
              <a:spcBef>
                <a:spcPts val="0"/>
              </a:spcBef>
              <a:spcAft>
                <a:spcPts val="0"/>
              </a:spcAft>
              <a:buClr>
                <a:schemeClr val="dk1"/>
              </a:buClr>
              <a:buSzPts val="1200"/>
              <a:buChar char="●"/>
              <a:defRPr sz="1200">
                <a:solidFill>
                  <a:schemeClr val="dk1"/>
                </a:solidFill>
              </a:defRPr>
            </a:lvl4pPr>
            <a:lvl5pPr marL="2286000" lvl="4" indent="-304800" rtl="0">
              <a:lnSpc>
                <a:spcPct val="100000"/>
              </a:lnSpc>
              <a:spcBef>
                <a:spcPts val="0"/>
              </a:spcBef>
              <a:spcAft>
                <a:spcPts val="0"/>
              </a:spcAft>
              <a:buClr>
                <a:schemeClr val="dk1"/>
              </a:buClr>
              <a:buSzPts val="1200"/>
              <a:buChar char="○"/>
              <a:defRPr sz="1200">
                <a:solidFill>
                  <a:schemeClr val="dk1"/>
                </a:solidFill>
              </a:defRPr>
            </a:lvl5pPr>
            <a:lvl6pPr marL="2743200" lvl="5" indent="-304800" rtl="0">
              <a:lnSpc>
                <a:spcPct val="100000"/>
              </a:lnSpc>
              <a:spcBef>
                <a:spcPts val="0"/>
              </a:spcBef>
              <a:spcAft>
                <a:spcPts val="0"/>
              </a:spcAft>
              <a:buClr>
                <a:schemeClr val="dk1"/>
              </a:buClr>
              <a:buSzPts val="1200"/>
              <a:buChar char="■"/>
              <a:defRPr sz="1200">
                <a:solidFill>
                  <a:schemeClr val="dk1"/>
                </a:solidFill>
              </a:defRPr>
            </a:lvl6pPr>
            <a:lvl7pPr marL="3200400" lvl="6" indent="-304800" rtl="0">
              <a:lnSpc>
                <a:spcPct val="100000"/>
              </a:lnSpc>
              <a:spcBef>
                <a:spcPts val="0"/>
              </a:spcBef>
              <a:spcAft>
                <a:spcPts val="0"/>
              </a:spcAft>
              <a:buClr>
                <a:schemeClr val="dk1"/>
              </a:buClr>
              <a:buSzPts val="1200"/>
              <a:buChar char="●"/>
              <a:defRPr sz="1200">
                <a:solidFill>
                  <a:schemeClr val="dk1"/>
                </a:solidFill>
              </a:defRPr>
            </a:lvl7pPr>
            <a:lvl8pPr marL="3657600" lvl="7" indent="-304800" rtl="0">
              <a:lnSpc>
                <a:spcPct val="100000"/>
              </a:lnSpc>
              <a:spcBef>
                <a:spcPts val="0"/>
              </a:spcBef>
              <a:spcAft>
                <a:spcPts val="0"/>
              </a:spcAft>
              <a:buClr>
                <a:schemeClr val="dk1"/>
              </a:buClr>
              <a:buSzPts val="1200"/>
              <a:buChar char="○"/>
              <a:defRPr sz="1200">
                <a:solidFill>
                  <a:schemeClr val="dk1"/>
                </a:solidFill>
              </a:defRPr>
            </a:lvl8pPr>
            <a:lvl9pPr marL="4114800" lvl="8" indent="-304800" rtl="0">
              <a:lnSpc>
                <a:spcPct val="100000"/>
              </a:lnSpc>
              <a:spcBef>
                <a:spcPts val="0"/>
              </a:spcBef>
              <a:spcAft>
                <a:spcPts val="0"/>
              </a:spcAft>
              <a:buClr>
                <a:schemeClr val="dk1"/>
              </a:buClr>
              <a:buSzPts val="1200"/>
              <a:buChar char="■"/>
              <a:defRPr sz="1200">
                <a:solidFill>
                  <a:schemeClr val="dk1"/>
                </a:solidFill>
              </a:defRPr>
            </a:lvl9pPr>
          </a:lstStyle>
          <a:p>
            <a:endParaRPr/>
          </a:p>
        </p:txBody>
      </p:sp>
      <p:sp>
        <p:nvSpPr>
          <p:cNvPr id="23" name="Google Shape;23;p4"/>
          <p:cNvSpPr>
            <a:spLocks noGrp="1"/>
          </p:cNvSpPr>
          <p:nvPr>
            <p:ph type="pic" idx="2"/>
          </p:nvPr>
        </p:nvSpPr>
        <p:spPr>
          <a:xfrm>
            <a:off x="5715175" y="75"/>
            <a:ext cx="3429000" cy="5143500"/>
          </a:xfrm>
          <a:prstGeom prst="rect">
            <a:avLst/>
          </a:prstGeom>
          <a:noFill/>
          <a:ln>
            <a:no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lt1"/>
        </a:solidFill>
        <a:effectLst/>
      </p:bgPr>
    </p:bg>
    <p:spTree>
      <p:nvGrpSpPr>
        <p:cNvPr id="1" name="Shape 177"/>
        <p:cNvGrpSpPr/>
        <p:nvPr/>
      </p:nvGrpSpPr>
      <p:grpSpPr>
        <a:xfrm>
          <a:off x="0" y="0"/>
          <a:ext cx="0" cy="0"/>
          <a:chOff x="0" y="0"/>
          <a:chExt cx="0" cy="0"/>
        </a:xfrm>
      </p:grpSpPr>
      <p:pic>
        <p:nvPicPr>
          <p:cNvPr id="178" name="Google Shape;178;p31"/>
          <p:cNvPicPr preferRelativeResize="0"/>
          <p:nvPr/>
        </p:nvPicPr>
        <p:blipFill rotWithShape="1">
          <a:blip r:embed="rId2">
            <a:alphaModFix/>
          </a:blip>
          <a:srcRect l="-55210" t="50562" r="55209" b="-6811"/>
          <a:stretch/>
        </p:blipFill>
        <p:spPr>
          <a:xfrm>
            <a:off x="0" y="0"/>
            <a:ext cx="9144000" cy="5143500"/>
          </a:xfrm>
          <a:prstGeom prst="rect">
            <a:avLst/>
          </a:prstGeom>
          <a:noFill/>
          <a:ln>
            <a:noFill/>
          </a:ln>
        </p:spPr>
      </p:pic>
      <p:pic>
        <p:nvPicPr>
          <p:cNvPr id="179" name="Google Shape;179;p31"/>
          <p:cNvPicPr preferRelativeResize="0"/>
          <p:nvPr/>
        </p:nvPicPr>
        <p:blipFill rotWithShape="1">
          <a:blip r:embed="rId2">
            <a:alphaModFix/>
          </a:blip>
          <a:srcRect l="-55210" t="50562" r="55209" b="-6811"/>
          <a:stretch/>
        </p:blipFill>
        <p:spPr>
          <a:xfrm rot="10800000">
            <a:off x="0" y="0"/>
            <a:ext cx="9144000" cy="51435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83"/>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84"/>
        <p:cNvGrpSpPr/>
        <p:nvPr/>
      </p:nvGrpSpPr>
      <p:grpSpPr>
        <a:xfrm>
          <a:off x="0" y="0"/>
          <a:ext cx="0" cy="0"/>
          <a:chOff x="0" y="0"/>
          <a:chExt cx="0" cy="0"/>
        </a:xfrm>
      </p:grpSpPr>
      <p:sp>
        <p:nvSpPr>
          <p:cNvPr id="185" name="Google Shape;185;p3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lt1"/>
        </a:solidFill>
        <a:effectLst/>
      </p:bgPr>
    </p:bg>
    <p:spTree>
      <p:nvGrpSpPr>
        <p:cNvPr id="1" name="Shape 24"/>
        <p:cNvGrpSpPr/>
        <p:nvPr/>
      </p:nvGrpSpPr>
      <p:grpSpPr>
        <a:xfrm>
          <a:off x="0" y="0"/>
          <a:ext cx="0" cy="0"/>
          <a:chOff x="0" y="0"/>
          <a:chExt cx="0" cy="0"/>
        </a:xfrm>
      </p:grpSpPr>
      <p:pic>
        <p:nvPicPr>
          <p:cNvPr id="25" name="Google Shape;25;p5"/>
          <p:cNvPicPr preferRelativeResize="0"/>
          <p:nvPr/>
        </p:nvPicPr>
        <p:blipFill rotWithShape="1">
          <a:blip r:embed="rId2">
            <a:alphaModFix/>
            <a:duotone>
              <a:prstClr val="black"/>
              <a:srgbClr val="FF0000">
                <a:tint val="45000"/>
                <a:satMod val="400000"/>
              </a:srgbClr>
            </a:duotone>
          </a:blip>
          <a:srcRect l="-55210" t="50562" r="55209" b="-6811"/>
          <a:stretch/>
        </p:blipFill>
        <p:spPr>
          <a:xfrm rot="10800000">
            <a:off x="0" y="0"/>
            <a:ext cx="9144000" cy="5143500"/>
          </a:xfrm>
          <a:prstGeom prst="rect">
            <a:avLst/>
          </a:prstGeom>
          <a:noFill/>
          <a:ln>
            <a:noFill/>
          </a:ln>
        </p:spPr>
      </p:pic>
      <p:sp>
        <p:nvSpPr>
          <p:cNvPr id="26" name="Google Shape;26;p5"/>
          <p:cNvSpPr txBox="1">
            <a:spLocks noGrp="1"/>
          </p:cNvSpPr>
          <p:nvPr>
            <p:ph type="subTitle" idx="1"/>
          </p:nvPr>
        </p:nvSpPr>
        <p:spPr>
          <a:xfrm>
            <a:off x="1189750" y="1742900"/>
            <a:ext cx="2907600" cy="217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 name="Google Shape;27;p5"/>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28" name="Google Shape;28;p5"/>
          <p:cNvSpPr txBox="1">
            <a:spLocks noGrp="1"/>
          </p:cNvSpPr>
          <p:nvPr>
            <p:ph type="subTitle" idx="2"/>
          </p:nvPr>
        </p:nvSpPr>
        <p:spPr>
          <a:xfrm>
            <a:off x="5046650" y="1742900"/>
            <a:ext cx="2907600" cy="217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29"/>
        <p:cNvGrpSpPr/>
        <p:nvPr/>
      </p:nvGrpSpPr>
      <p:grpSpPr>
        <a:xfrm>
          <a:off x="0" y="0"/>
          <a:ext cx="0" cy="0"/>
          <a:chOff x="0" y="0"/>
          <a:chExt cx="0" cy="0"/>
        </a:xfrm>
      </p:grpSpPr>
      <p:pic>
        <p:nvPicPr>
          <p:cNvPr id="30" name="Google Shape;30;p6"/>
          <p:cNvPicPr preferRelativeResize="0"/>
          <p:nvPr/>
        </p:nvPicPr>
        <p:blipFill rotWithShape="1">
          <a:blip r:embed="rId2">
            <a:alphaModFix/>
          </a:blip>
          <a:srcRect l="104756" t="-108210" r="280062" b="47851"/>
          <a:stretch/>
        </p:blipFill>
        <p:spPr>
          <a:xfrm rot="10800000">
            <a:off x="1325" y="-1637"/>
            <a:ext cx="9141450" cy="5146775"/>
          </a:xfrm>
          <a:prstGeom prst="rect">
            <a:avLst/>
          </a:prstGeom>
          <a:noFill/>
          <a:ln>
            <a:noFill/>
          </a:ln>
        </p:spPr>
      </p:pic>
      <p:sp>
        <p:nvSpPr>
          <p:cNvPr id="31" name="Google Shape;31;p6"/>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1"/>
        </a:solidFill>
        <a:effectLst/>
      </p:bgPr>
    </p:bg>
    <p:spTree>
      <p:nvGrpSpPr>
        <p:cNvPr id="1" name="Shape 32"/>
        <p:cNvGrpSpPr/>
        <p:nvPr/>
      </p:nvGrpSpPr>
      <p:grpSpPr>
        <a:xfrm>
          <a:off x="0" y="0"/>
          <a:ext cx="0" cy="0"/>
          <a:chOff x="0" y="0"/>
          <a:chExt cx="0" cy="0"/>
        </a:xfrm>
      </p:grpSpPr>
      <p:pic>
        <p:nvPicPr>
          <p:cNvPr id="33" name="Google Shape;33;p7"/>
          <p:cNvPicPr preferRelativeResize="0"/>
          <p:nvPr/>
        </p:nvPicPr>
        <p:blipFill rotWithShape="1">
          <a:blip r:embed="rId2">
            <a:alphaModFix/>
          </a:blip>
          <a:srcRect l="130683" t="-50527" r="175247" b="34585"/>
          <a:stretch/>
        </p:blipFill>
        <p:spPr>
          <a:xfrm>
            <a:off x="1325" y="-1637"/>
            <a:ext cx="9141450" cy="5146775"/>
          </a:xfrm>
          <a:prstGeom prst="rect">
            <a:avLst/>
          </a:prstGeom>
          <a:noFill/>
          <a:ln>
            <a:noFill/>
          </a:ln>
        </p:spPr>
      </p:pic>
      <p:sp>
        <p:nvSpPr>
          <p:cNvPr id="34" name="Google Shape;34;p7"/>
          <p:cNvSpPr txBox="1">
            <a:spLocks noGrp="1"/>
          </p:cNvSpPr>
          <p:nvPr>
            <p:ph type="title"/>
          </p:nvPr>
        </p:nvSpPr>
        <p:spPr>
          <a:xfrm>
            <a:off x="715100" y="535000"/>
            <a:ext cx="3856800" cy="9540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35" name="Google Shape;35;p7"/>
          <p:cNvSpPr txBox="1">
            <a:spLocks noGrp="1"/>
          </p:cNvSpPr>
          <p:nvPr>
            <p:ph type="body" idx="1"/>
          </p:nvPr>
        </p:nvSpPr>
        <p:spPr>
          <a:xfrm>
            <a:off x="715100" y="1641400"/>
            <a:ext cx="3856800" cy="726300"/>
          </a:xfrm>
          <a:prstGeom prst="rect">
            <a:avLst/>
          </a:prstGeom>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0"/>
              </a:spcBef>
              <a:spcAft>
                <a:spcPts val="0"/>
              </a:spcAft>
              <a:buClr>
                <a:schemeClr val="dk1"/>
              </a:buClr>
              <a:buSzPts val="1200"/>
              <a:buChar char="■"/>
              <a:defRPr sz="1200">
                <a:solidFill>
                  <a:schemeClr val="dk1"/>
                </a:solidFill>
              </a:defRPr>
            </a:lvl3pPr>
            <a:lvl4pPr marL="1828800" lvl="3" indent="-304800" rtl="0">
              <a:lnSpc>
                <a:spcPct val="100000"/>
              </a:lnSpc>
              <a:spcBef>
                <a:spcPts val="0"/>
              </a:spcBef>
              <a:spcAft>
                <a:spcPts val="0"/>
              </a:spcAft>
              <a:buClr>
                <a:schemeClr val="dk1"/>
              </a:buClr>
              <a:buSzPts val="1200"/>
              <a:buChar char="●"/>
              <a:defRPr sz="1200">
                <a:solidFill>
                  <a:schemeClr val="dk1"/>
                </a:solidFill>
              </a:defRPr>
            </a:lvl4pPr>
            <a:lvl5pPr marL="2286000" lvl="4" indent="-304800" rtl="0">
              <a:lnSpc>
                <a:spcPct val="100000"/>
              </a:lnSpc>
              <a:spcBef>
                <a:spcPts val="0"/>
              </a:spcBef>
              <a:spcAft>
                <a:spcPts val="0"/>
              </a:spcAft>
              <a:buClr>
                <a:schemeClr val="dk1"/>
              </a:buClr>
              <a:buSzPts val="1200"/>
              <a:buChar char="○"/>
              <a:defRPr sz="1200">
                <a:solidFill>
                  <a:schemeClr val="dk1"/>
                </a:solidFill>
              </a:defRPr>
            </a:lvl5pPr>
            <a:lvl6pPr marL="2743200" lvl="5" indent="-304800" rtl="0">
              <a:lnSpc>
                <a:spcPct val="100000"/>
              </a:lnSpc>
              <a:spcBef>
                <a:spcPts val="0"/>
              </a:spcBef>
              <a:spcAft>
                <a:spcPts val="0"/>
              </a:spcAft>
              <a:buClr>
                <a:schemeClr val="dk1"/>
              </a:buClr>
              <a:buSzPts val="1200"/>
              <a:buChar char="■"/>
              <a:defRPr sz="1200">
                <a:solidFill>
                  <a:schemeClr val="dk1"/>
                </a:solidFill>
              </a:defRPr>
            </a:lvl6pPr>
            <a:lvl7pPr marL="3200400" lvl="6" indent="-304800" rtl="0">
              <a:lnSpc>
                <a:spcPct val="100000"/>
              </a:lnSpc>
              <a:spcBef>
                <a:spcPts val="0"/>
              </a:spcBef>
              <a:spcAft>
                <a:spcPts val="0"/>
              </a:spcAft>
              <a:buClr>
                <a:schemeClr val="dk1"/>
              </a:buClr>
              <a:buSzPts val="1200"/>
              <a:buChar char="●"/>
              <a:defRPr sz="1200">
                <a:solidFill>
                  <a:schemeClr val="dk1"/>
                </a:solidFill>
              </a:defRPr>
            </a:lvl7pPr>
            <a:lvl8pPr marL="3657600" lvl="7" indent="-304800" rtl="0">
              <a:lnSpc>
                <a:spcPct val="100000"/>
              </a:lnSpc>
              <a:spcBef>
                <a:spcPts val="0"/>
              </a:spcBef>
              <a:spcAft>
                <a:spcPts val="0"/>
              </a:spcAft>
              <a:buClr>
                <a:schemeClr val="dk1"/>
              </a:buClr>
              <a:buSzPts val="1200"/>
              <a:buChar char="○"/>
              <a:defRPr sz="1200">
                <a:solidFill>
                  <a:schemeClr val="dk1"/>
                </a:solidFill>
              </a:defRPr>
            </a:lvl8pPr>
            <a:lvl9pPr marL="4114800" lvl="8" indent="-304800" rtl="0">
              <a:lnSpc>
                <a:spcPct val="100000"/>
              </a:lnSpc>
              <a:spcBef>
                <a:spcPts val="0"/>
              </a:spcBef>
              <a:spcAft>
                <a:spcPts val="0"/>
              </a:spcAft>
              <a:buClr>
                <a:schemeClr val="dk1"/>
              </a:buClr>
              <a:buSzPts val="1200"/>
              <a:buChar char="■"/>
              <a:defRPr sz="1200">
                <a:solidFill>
                  <a:schemeClr val="dk1"/>
                </a:solidFill>
              </a:defRPr>
            </a:lvl9pPr>
          </a:lstStyle>
          <a:p>
            <a:endParaRPr/>
          </a:p>
        </p:txBody>
      </p:sp>
      <p:sp>
        <p:nvSpPr>
          <p:cNvPr id="36" name="Google Shape;36;p7"/>
          <p:cNvSpPr>
            <a:spLocks noGrp="1"/>
          </p:cNvSpPr>
          <p:nvPr>
            <p:ph type="pic" idx="2"/>
          </p:nvPr>
        </p:nvSpPr>
        <p:spPr>
          <a:xfrm>
            <a:off x="5714900" y="-75"/>
            <a:ext cx="3429000" cy="51435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1"/>
        </a:solidFill>
        <a:effectLst/>
      </p:bgPr>
    </p:bg>
    <p:spTree>
      <p:nvGrpSpPr>
        <p:cNvPr id="1" name="Shape 37"/>
        <p:cNvGrpSpPr/>
        <p:nvPr/>
      </p:nvGrpSpPr>
      <p:grpSpPr>
        <a:xfrm>
          <a:off x="0" y="0"/>
          <a:ext cx="0" cy="0"/>
          <a:chOff x="0" y="0"/>
          <a:chExt cx="0" cy="0"/>
        </a:xfrm>
      </p:grpSpPr>
      <p:pic>
        <p:nvPicPr>
          <p:cNvPr id="38" name="Google Shape;38;p8"/>
          <p:cNvPicPr preferRelativeResize="0"/>
          <p:nvPr/>
        </p:nvPicPr>
        <p:blipFill rotWithShape="1">
          <a:blip r:embed="rId2">
            <a:alphaModFix/>
            <a:duotone>
              <a:prstClr val="black"/>
              <a:srgbClr val="FF0000">
                <a:tint val="45000"/>
                <a:satMod val="400000"/>
              </a:srgbClr>
            </a:duotone>
          </a:blip>
          <a:srcRect l="-19689" t="41478" r="19690" b="2272"/>
          <a:stretch/>
        </p:blipFill>
        <p:spPr>
          <a:xfrm>
            <a:off x="0" y="-523415"/>
            <a:ext cx="9144000" cy="5767814"/>
          </a:xfrm>
          <a:prstGeom prst="rect">
            <a:avLst/>
          </a:prstGeom>
          <a:noFill/>
          <a:ln>
            <a:noFill/>
          </a:ln>
        </p:spPr>
      </p:pic>
      <p:sp>
        <p:nvSpPr>
          <p:cNvPr id="39" name="Google Shape;39;p8"/>
          <p:cNvSpPr txBox="1">
            <a:spLocks noGrp="1"/>
          </p:cNvSpPr>
          <p:nvPr>
            <p:ph type="title"/>
          </p:nvPr>
        </p:nvSpPr>
        <p:spPr>
          <a:xfrm>
            <a:off x="715100" y="535000"/>
            <a:ext cx="7713900" cy="23172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7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1"/>
        </a:solidFill>
        <a:effectLst/>
      </p:bgPr>
    </p:bg>
    <p:spTree>
      <p:nvGrpSpPr>
        <p:cNvPr id="1" name="Shape 40"/>
        <p:cNvGrpSpPr/>
        <p:nvPr/>
      </p:nvGrpSpPr>
      <p:grpSpPr>
        <a:xfrm>
          <a:off x="0" y="0"/>
          <a:ext cx="0" cy="0"/>
          <a:chOff x="0" y="0"/>
          <a:chExt cx="0" cy="0"/>
        </a:xfrm>
      </p:grpSpPr>
      <p:pic>
        <p:nvPicPr>
          <p:cNvPr id="41" name="Google Shape;41;p9"/>
          <p:cNvPicPr preferRelativeResize="0"/>
          <p:nvPr/>
        </p:nvPicPr>
        <p:blipFill rotWithShape="1">
          <a:blip r:embed="rId2">
            <a:alphaModFix/>
            <a:duotone>
              <a:prstClr val="black"/>
              <a:srgbClr val="FF0000">
                <a:tint val="45000"/>
                <a:satMod val="400000"/>
              </a:srgbClr>
            </a:duotone>
          </a:blip>
          <a:srcRect l="7043" t="47434" r="-48486" b="-26994"/>
          <a:stretch/>
        </p:blipFill>
        <p:spPr>
          <a:xfrm rot="10800000" flipH="1">
            <a:off x="-2479729" y="-2285"/>
            <a:ext cx="11623717" cy="5201966"/>
          </a:xfrm>
          <a:prstGeom prst="rect">
            <a:avLst/>
          </a:prstGeom>
          <a:noFill/>
          <a:ln>
            <a:noFill/>
          </a:ln>
        </p:spPr>
      </p:pic>
      <p:sp>
        <p:nvSpPr>
          <p:cNvPr id="42" name="Google Shape;42;p9"/>
          <p:cNvSpPr txBox="1">
            <a:spLocks noGrp="1"/>
          </p:cNvSpPr>
          <p:nvPr>
            <p:ph type="title"/>
          </p:nvPr>
        </p:nvSpPr>
        <p:spPr>
          <a:xfrm>
            <a:off x="720000" y="535000"/>
            <a:ext cx="5925300" cy="1250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7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3" name="Google Shape;43;p9"/>
          <p:cNvSpPr txBox="1">
            <a:spLocks noGrp="1"/>
          </p:cNvSpPr>
          <p:nvPr>
            <p:ph type="subTitle" idx="1"/>
          </p:nvPr>
        </p:nvSpPr>
        <p:spPr>
          <a:xfrm>
            <a:off x="4572000" y="3358100"/>
            <a:ext cx="3856800" cy="125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a:spLocks noGrp="1"/>
          </p:cNvSpPr>
          <p:nvPr>
            <p:ph type="pic" idx="2"/>
          </p:nvPr>
        </p:nvSpPr>
        <p:spPr>
          <a:xfrm>
            <a:off x="0" y="0"/>
            <a:ext cx="9144000" cy="5143500"/>
          </a:xfrm>
          <a:prstGeom prst="rect">
            <a:avLst/>
          </a:prstGeom>
          <a:noFill/>
          <a:ln>
            <a:noFill/>
          </a:ln>
        </p:spPr>
      </p:sp>
      <p:sp>
        <p:nvSpPr>
          <p:cNvPr id="46" name="Google Shape;46;p10"/>
          <p:cNvSpPr txBox="1">
            <a:spLocks noGrp="1"/>
          </p:cNvSpPr>
          <p:nvPr>
            <p:ph type="title"/>
          </p:nvPr>
        </p:nvSpPr>
        <p:spPr>
          <a:xfrm>
            <a:off x="715100" y="4059800"/>
            <a:ext cx="7713600" cy="5487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548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1pPr>
            <a:lvl2pPr lvl="1"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2pPr>
            <a:lvl3pPr lvl="2"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3pPr>
            <a:lvl4pPr lvl="3"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4pPr>
            <a:lvl5pPr lvl="4"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5pPr>
            <a:lvl6pPr lvl="5"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6pPr>
            <a:lvl7pPr lvl="6"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7pPr>
            <a:lvl8pPr lvl="7"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8pPr>
            <a:lvl9pPr lvl="8"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9pPr>
          </a:lstStyle>
          <a:p>
            <a:endParaRPr/>
          </a:p>
        </p:txBody>
      </p:sp>
      <p:sp>
        <p:nvSpPr>
          <p:cNvPr id="7" name="Google Shape;7;p1"/>
          <p:cNvSpPr txBox="1">
            <a:spLocks noGrp="1"/>
          </p:cNvSpPr>
          <p:nvPr>
            <p:ph type="body" idx="1"/>
          </p:nvPr>
        </p:nvSpPr>
        <p:spPr>
          <a:xfrm>
            <a:off x="715100" y="1083700"/>
            <a:ext cx="7713900" cy="35247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lbert Sans"/>
              <a:buChar char="●"/>
              <a:defRPr sz="1200">
                <a:solidFill>
                  <a:schemeClr val="dk1"/>
                </a:solidFill>
                <a:latin typeface="Albert Sans Medium"/>
                <a:ea typeface="Albert Sans Medium"/>
                <a:cs typeface="Albert Sans Medium"/>
                <a:sym typeface="Albert Sans"/>
              </a:defRPr>
            </a:lvl1pPr>
            <a:lvl2pPr marL="914400" lvl="1" indent="-304800">
              <a:lnSpc>
                <a:spcPct val="100000"/>
              </a:lnSpc>
              <a:spcBef>
                <a:spcPts val="0"/>
              </a:spcBef>
              <a:spcAft>
                <a:spcPts val="0"/>
              </a:spcAft>
              <a:buClr>
                <a:schemeClr val="dk1"/>
              </a:buClr>
              <a:buSzPts val="1200"/>
              <a:buFont typeface="Albert Sans"/>
              <a:buChar char="○"/>
              <a:defRPr sz="1200">
                <a:solidFill>
                  <a:schemeClr val="dk1"/>
                </a:solidFill>
                <a:latin typeface="Albert Sans Medium"/>
                <a:ea typeface="Albert Sans Medium"/>
                <a:cs typeface="Albert Sans Medium"/>
                <a:sym typeface="Albert Sans"/>
              </a:defRPr>
            </a:lvl2pPr>
            <a:lvl3pPr marL="1371600" lvl="2" indent="-304800">
              <a:lnSpc>
                <a:spcPct val="100000"/>
              </a:lnSpc>
              <a:spcBef>
                <a:spcPts val="0"/>
              </a:spcBef>
              <a:spcAft>
                <a:spcPts val="0"/>
              </a:spcAft>
              <a:buClr>
                <a:schemeClr val="dk1"/>
              </a:buClr>
              <a:buSzPts val="1200"/>
              <a:buFont typeface="Albert Sans"/>
              <a:buChar char="■"/>
              <a:defRPr sz="1200">
                <a:solidFill>
                  <a:schemeClr val="dk1"/>
                </a:solidFill>
                <a:latin typeface="Albert Sans Medium"/>
                <a:ea typeface="Albert Sans Medium"/>
                <a:cs typeface="Albert Sans Medium"/>
                <a:sym typeface="Albert Sans"/>
              </a:defRPr>
            </a:lvl3pPr>
            <a:lvl4pPr marL="1828800" lvl="3" indent="-304800">
              <a:lnSpc>
                <a:spcPct val="100000"/>
              </a:lnSpc>
              <a:spcBef>
                <a:spcPts val="0"/>
              </a:spcBef>
              <a:spcAft>
                <a:spcPts val="0"/>
              </a:spcAft>
              <a:buClr>
                <a:schemeClr val="dk1"/>
              </a:buClr>
              <a:buSzPts val="1200"/>
              <a:buFont typeface="Albert Sans"/>
              <a:buChar char="●"/>
              <a:defRPr sz="1200">
                <a:solidFill>
                  <a:schemeClr val="dk1"/>
                </a:solidFill>
                <a:latin typeface="Albert Sans Medium"/>
                <a:ea typeface="Albert Sans Medium"/>
                <a:cs typeface="Albert Sans Medium"/>
                <a:sym typeface="Albert Sans"/>
              </a:defRPr>
            </a:lvl4pPr>
            <a:lvl5pPr marL="2286000" lvl="4" indent="-304800">
              <a:lnSpc>
                <a:spcPct val="100000"/>
              </a:lnSpc>
              <a:spcBef>
                <a:spcPts val="0"/>
              </a:spcBef>
              <a:spcAft>
                <a:spcPts val="0"/>
              </a:spcAft>
              <a:buClr>
                <a:schemeClr val="dk1"/>
              </a:buClr>
              <a:buSzPts val="1200"/>
              <a:buFont typeface="Albert Sans"/>
              <a:buChar char="○"/>
              <a:defRPr sz="1200">
                <a:solidFill>
                  <a:schemeClr val="dk1"/>
                </a:solidFill>
                <a:latin typeface="Albert Sans Medium"/>
                <a:ea typeface="Albert Sans Medium"/>
                <a:cs typeface="Albert Sans Medium"/>
                <a:sym typeface="Albert Sans"/>
              </a:defRPr>
            </a:lvl5pPr>
            <a:lvl6pPr marL="2743200" lvl="5" indent="-304800">
              <a:lnSpc>
                <a:spcPct val="100000"/>
              </a:lnSpc>
              <a:spcBef>
                <a:spcPts val="0"/>
              </a:spcBef>
              <a:spcAft>
                <a:spcPts val="0"/>
              </a:spcAft>
              <a:buClr>
                <a:schemeClr val="dk1"/>
              </a:buClr>
              <a:buSzPts val="1200"/>
              <a:buFont typeface="Albert Sans"/>
              <a:buChar char="■"/>
              <a:defRPr sz="1200">
                <a:solidFill>
                  <a:schemeClr val="dk1"/>
                </a:solidFill>
                <a:latin typeface="Albert Sans Medium"/>
                <a:ea typeface="Albert Sans Medium"/>
                <a:cs typeface="Albert Sans Medium"/>
                <a:sym typeface="Albert Sans"/>
              </a:defRPr>
            </a:lvl6pPr>
            <a:lvl7pPr marL="3200400" lvl="6" indent="-304800">
              <a:lnSpc>
                <a:spcPct val="100000"/>
              </a:lnSpc>
              <a:spcBef>
                <a:spcPts val="0"/>
              </a:spcBef>
              <a:spcAft>
                <a:spcPts val="0"/>
              </a:spcAft>
              <a:buClr>
                <a:schemeClr val="dk1"/>
              </a:buClr>
              <a:buSzPts val="1200"/>
              <a:buFont typeface="Albert Sans"/>
              <a:buChar char="●"/>
              <a:defRPr sz="1200">
                <a:solidFill>
                  <a:schemeClr val="dk1"/>
                </a:solidFill>
                <a:latin typeface="Albert Sans Medium"/>
                <a:ea typeface="Albert Sans Medium"/>
                <a:cs typeface="Albert Sans Medium"/>
                <a:sym typeface="Albert Sans"/>
              </a:defRPr>
            </a:lvl7pPr>
            <a:lvl8pPr marL="3657600" lvl="7" indent="-304800">
              <a:lnSpc>
                <a:spcPct val="100000"/>
              </a:lnSpc>
              <a:spcBef>
                <a:spcPts val="0"/>
              </a:spcBef>
              <a:spcAft>
                <a:spcPts val="0"/>
              </a:spcAft>
              <a:buClr>
                <a:schemeClr val="dk1"/>
              </a:buClr>
              <a:buSzPts val="1200"/>
              <a:buFont typeface="Albert Sans"/>
              <a:buChar char="○"/>
              <a:defRPr sz="1200">
                <a:solidFill>
                  <a:schemeClr val="dk1"/>
                </a:solidFill>
                <a:latin typeface="Albert Sans Medium"/>
                <a:ea typeface="Albert Sans Medium"/>
                <a:cs typeface="Albert Sans Medium"/>
                <a:sym typeface="Albert Sans"/>
              </a:defRPr>
            </a:lvl8pPr>
            <a:lvl9pPr marL="4114800" lvl="8" indent="-304800">
              <a:lnSpc>
                <a:spcPct val="100000"/>
              </a:lnSpc>
              <a:spcBef>
                <a:spcPts val="0"/>
              </a:spcBef>
              <a:spcAft>
                <a:spcPts val="0"/>
              </a:spcAft>
              <a:buClr>
                <a:schemeClr val="dk1"/>
              </a:buClr>
              <a:buSzPts val="1200"/>
              <a:buFont typeface="Albert Sans"/>
              <a:buChar char="■"/>
              <a:defRPr sz="1200">
                <a:solidFill>
                  <a:schemeClr val="dk1"/>
                </a:solidFill>
                <a:latin typeface="Albert Sans Medium"/>
                <a:ea typeface="Albert Sans Medium"/>
                <a:cs typeface="Albert Sans Medium"/>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80"/>
        <p:cNvGrpSpPr/>
        <p:nvPr/>
      </p:nvGrpSpPr>
      <p:grpSpPr>
        <a:xfrm>
          <a:off x="0" y="0"/>
          <a:ext cx="0" cy="0"/>
          <a:chOff x="0" y="0"/>
          <a:chExt cx="0" cy="0"/>
        </a:xfrm>
      </p:grpSpPr>
      <p:sp>
        <p:nvSpPr>
          <p:cNvPr id="181" name="Google Shape;181;p32"/>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82" name="Google Shape;182;p32"/>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sv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4.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51.png"/><Relationship Id="rId7"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15.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51.png"/><Relationship Id="rId7"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15.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hyperlink" Target="https://pngtree.com/freepng/circle-brush-stroke_8653736.html" TargetMode="External"/><Relationship Id="rId4" Type="http://schemas.openxmlformats.org/officeDocument/2006/relationships/image" Target="../media/image52.png"/><Relationship Id="rId9"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18.xml"/><Relationship Id="rId6" Type="http://schemas.openxmlformats.org/officeDocument/2006/relationships/image" Target="../media/image17.png"/><Relationship Id="rId5" Type="http://schemas.openxmlformats.org/officeDocument/2006/relationships/image" Target="../media/image57.png"/><Relationship Id="rId4" Type="http://schemas.openxmlformats.org/officeDocument/2006/relationships/hyperlink" Target="https://www.vecteezy.com/png/14455887-curve-arrow-upward-icon-png-on-transparent-background"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17.xml"/><Relationship Id="rId6" Type="http://schemas.openxmlformats.org/officeDocument/2006/relationships/image" Target="../media/image60.png"/><Relationship Id="rId5" Type="http://schemas.openxmlformats.org/officeDocument/2006/relationships/hyperlink" Target="https://www.vecteezy.com/png/14455887-curve-arrow-upward-icon-png-on-transparent-background" TargetMode="External"/><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56.png"/><Relationship Id="rId7"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18.xml"/><Relationship Id="rId6" Type="http://schemas.microsoft.com/office/2007/relationships/hdphoto" Target="../media/hdphoto1.wdp"/><Relationship Id="rId5" Type="http://schemas.openxmlformats.org/officeDocument/2006/relationships/image" Target="../media/image61.png"/><Relationship Id="rId10" Type="http://schemas.openxmlformats.org/officeDocument/2006/relationships/image" Target="../media/image64.png"/><Relationship Id="rId4" Type="http://schemas.openxmlformats.org/officeDocument/2006/relationships/hyperlink" Target="https://www.vecteezy.com/png/14455887-curve-arrow-upward-icon-png-on-transparent-background" TargetMode="External"/><Relationship Id="rId9"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thehotskills.com/mongodb-overview/"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26.xml"/><Relationship Id="rId6" Type="http://schemas.openxmlformats.org/officeDocument/2006/relationships/hyperlink" Target="https://www.vecteezy.com/png/14455887-curve-arrow-upward-icon-png-on-transparent-background" TargetMode="External"/><Relationship Id="rId5" Type="http://schemas.openxmlformats.org/officeDocument/2006/relationships/image" Target="../media/image56.png"/><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4.xml"/><Relationship Id="rId16" Type="http://schemas.openxmlformats.org/officeDocument/2006/relationships/hyperlink" Target="https://seeklogo.com/vector-logo/444844/mongodb" TargetMode="External"/><Relationship Id="rId1" Type="http://schemas.openxmlformats.org/officeDocument/2006/relationships/slideLayout" Target="../slideLayouts/slideLayout25.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4.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hyperlink" Target="https://www.freelogovectors.net/postman-logo/"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hyperlink" Target="https://www.vecteezy.com/png/14455887-curve-arrow-upward-icon-png-on-transparent-background"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8" Type="http://schemas.openxmlformats.org/officeDocument/2006/relationships/hyperlink" Target="https://community.postman.com/t/postman-cannot-find-my-saved-collections/4893" TargetMode="External"/><Relationship Id="rId3" Type="http://schemas.openxmlformats.org/officeDocument/2006/relationships/image" Target="../media/image56.png"/><Relationship Id="rId7" Type="http://schemas.openxmlformats.org/officeDocument/2006/relationships/image" Target="../media/image71.png"/><Relationship Id="rId2" Type="http://schemas.openxmlformats.org/officeDocument/2006/relationships/notesSlide" Target="../notesSlides/notesSlide42.xml"/><Relationship Id="rId1" Type="http://schemas.openxmlformats.org/officeDocument/2006/relationships/slideLayout" Target="../slideLayouts/slideLayout2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hyperlink" Target="https://www.vecteezy.com/png/14455887-curve-arrow-upward-icon-png-on-transparent-background"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28.xml"/><Relationship Id="rId4" Type="http://schemas.openxmlformats.org/officeDocument/2006/relationships/image" Target="../media/image5.sv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66.xml"/><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7.xm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3" Type="http://schemas.openxmlformats.org/officeDocument/2006/relationships/hyperlink" Target="https://docs.google.com/spreadsheets/d/10F2ULWH6zIl4xjNYulYqGESp7JpCl5xl9PFWfqP6_kM/copy" TargetMode="External"/><Relationship Id="rId2" Type="http://schemas.openxmlformats.org/officeDocument/2006/relationships/notesSlide" Target="../notesSlides/notesSlide68.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78.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26.png"/><Relationship Id="rId4" Type="http://schemas.openxmlformats.org/officeDocument/2006/relationships/image" Target="../media/image5.sv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hyperlink" Target="https://docs.google.com/spreadsheets/d/10F2ULWH6zIl4xjNYulYqGESp7JpCl5xl9PFWfqP6_kM/copy" TargetMode="External"/><Relationship Id="rId2" Type="http://schemas.openxmlformats.org/officeDocument/2006/relationships/notesSlide" Target="../notesSlides/notesSlide72.xml"/><Relationship Id="rId1" Type="http://schemas.openxmlformats.org/officeDocument/2006/relationships/slideLayout" Target="../slideLayouts/slideLayout26.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79.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5.xml"/></Relationships>
</file>

<file path=ppt/slides/_rels/slide76.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76.xml"/><Relationship Id="rId1" Type="http://schemas.openxmlformats.org/officeDocument/2006/relationships/slideLayout" Target="../slideLayouts/slideLayout20.xml"/><Relationship Id="rId5" Type="http://schemas.openxmlformats.org/officeDocument/2006/relationships/image" Target="../media/image82.jpg"/><Relationship Id="rId4" Type="http://schemas.openxmlformats.org/officeDocument/2006/relationships/image" Target="../media/image81.jp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8.xml"/></Relationships>
</file>

<file path=ppt/slides/_rels/slide78.xml.rels><?xml version="1.0" encoding="UTF-8" standalone="yes"?>
<Relationships xmlns="http://schemas.openxmlformats.org/package/2006/relationships"><Relationship Id="rId3" Type="http://schemas.openxmlformats.org/officeDocument/2006/relationships/hyperlink" Target="https://www.freepik.com/free-psd/dynamic-graphics-design-instagram-posts_29804264.htm/?utm_source=slidesgo_template&amp;utm_medium=referral-link&amp;utm_campaign=sg_resources&amp;utm_content=freepik" TargetMode="External"/><Relationship Id="rId2" Type="http://schemas.openxmlformats.org/officeDocument/2006/relationships/notesSlide" Target="../notesSlides/notesSlide78.xml"/><Relationship Id="rId1" Type="http://schemas.openxmlformats.org/officeDocument/2006/relationships/slideLayout" Target="../slideLayouts/slideLayout26.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83.png"/></Relationships>
</file>

<file path=ppt/slides/_rels/slide79.xml.rels><?xml version="1.0" encoding="UTF-8" standalone="yes"?>
<Relationships xmlns="http://schemas.openxmlformats.org/package/2006/relationships"><Relationship Id="rId8" Type="http://schemas.openxmlformats.org/officeDocument/2006/relationships/hyperlink" Target="https://www.freepik.com/free-photo/front-view-elegant-businesswoman-with-agenda_11512425.htm/?utm_source=slidesgo_template&amp;utm_medium=referral-link&amp;utm_campaign=sg_resources&amp;utm_content=freepik" TargetMode="External"/><Relationship Id="rId3" Type="http://schemas.openxmlformats.org/officeDocument/2006/relationships/hyperlink" Target="https://www.freepik.com/free-photo/medium-shot-woman-with-earphones_14962078.htm/?utm_source=slidesgo_template&amp;utm_medium=referral-link&amp;utm_campaign=sg_resources&amp;utm_content=freepik" TargetMode="External"/><Relationship Id="rId7" Type="http://schemas.openxmlformats.org/officeDocument/2006/relationships/hyperlink" Target="https://www.freepik.com/free-photo/african-american-man-remote-working-from-home_12557751.htm/?utm_source=slidesgo_template&amp;utm_medium=referral-link&amp;utm_campaign=sg_resources&amp;utm_content=freepik" TargetMode="External"/><Relationship Id="rId2" Type="http://schemas.openxmlformats.org/officeDocument/2006/relationships/notesSlide" Target="../notesSlides/notesSlide79.xml"/><Relationship Id="rId1" Type="http://schemas.openxmlformats.org/officeDocument/2006/relationships/slideLayout" Target="../slideLayouts/slideLayout27.xml"/><Relationship Id="rId6" Type="http://schemas.openxmlformats.org/officeDocument/2006/relationships/hyperlink" Target="https://www.freepik.com/free-photo/front-view-female-economist-holding-laptop_39550754.htm/?utm_source=slidesgo_template&amp;utm_medium=referral-link&amp;utm_campaign=sg_resources&amp;utm_content=freepik" TargetMode="External"/><Relationship Id="rId5" Type="http://schemas.openxmlformats.org/officeDocument/2006/relationships/hyperlink" Target="https://www.freepik.com/free-photo/home-workspace-minimalistic-design_15000453.htm/?utm_source=slidesgo_template&amp;utm_medium=referral-link&amp;utm_campaign=sg_resources&amp;utm_content=freepik" TargetMode="External"/><Relationship Id="rId4" Type="http://schemas.openxmlformats.org/officeDocument/2006/relationships/hyperlink" Target="https://www.freepik.com/free-photo/working-from-home-ergonomic-workstation_19332909.htm/?utm_source=slidesgo_template&amp;utm_medium=referral-link&amp;utm_campaign=sg_resources&amp;utm_content=freepik" TargetMode="External"/><Relationship Id="rId9" Type="http://schemas.openxmlformats.org/officeDocument/2006/relationships/hyperlink" Target="https://www.freepik.com/free-psd/dynamic-graphics-design-instagram-posts_29804264.htm/?utm_source=slidesgo_template&amp;utm_medium=referral-link&amp;utm_campaign=sg_resources&amp;utm_content=freepik"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80.xml"/><Relationship Id="rId1" Type="http://schemas.openxmlformats.org/officeDocument/2006/relationships/slideLayout" Target="../slideLayouts/slideLayout32.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43.xml"/></Relationships>
</file>

<file path=ppt/slides/_rels/slide8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81.xml"/><Relationship Id="rId1" Type="http://schemas.openxmlformats.org/officeDocument/2006/relationships/slideLayout" Target="../slideLayouts/slideLayout32.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43.xml"/></Relationships>
</file>

<file path=ppt/slides/_rels/slide82.xml.rels><?xml version="1.0" encoding="UTF-8" standalone="yes"?>
<Relationships xmlns="http://schemas.openxmlformats.org/package/2006/relationships"><Relationship Id="rId3" Type="http://schemas.openxmlformats.org/officeDocument/2006/relationships/hyperlink" Target="https://fonts.google.com/specimen/Alexandria" TargetMode="External"/><Relationship Id="rId2" Type="http://schemas.openxmlformats.org/officeDocument/2006/relationships/notesSlide" Target="../notesSlides/notesSlide82.xml"/><Relationship Id="rId1" Type="http://schemas.openxmlformats.org/officeDocument/2006/relationships/slideLayout" Target="../slideLayouts/slideLayout32.xml"/><Relationship Id="rId4" Type="http://schemas.openxmlformats.org/officeDocument/2006/relationships/hyperlink" Target="https://fonts.google.com/specimen/Albert+Sans" TargetMode="External"/></Relationships>
</file>

<file path=ppt/slides/_rels/slide83.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88.png"/><Relationship Id="rId2" Type="http://schemas.openxmlformats.org/officeDocument/2006/relationships/notesSlide" Target="../notesSlides/notesSlide83.xml"/><Relationship Id="rId1" Type="http://schemas.openxmlformats.org/officeDocument/2006/relationships/slideLayout" Target="../slideLayouts/slideLayout32.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87.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86.png"/><Relationship Id="rId4" Type="http://schemas.openxmlformats.org/officeDocument/2006/relationships/image" Target="../media/image84.png"/><Relationship Id="rId9" Type="http://schemas.openxmlformats.org/officeDocument/2006/relationships/image" Target="../media/image85.png"/></Relationships>
</file>

<file path=ppt/slides/_rels/slide84.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84.xml"/><Relationship Id="rId1" Type="http://schemas.openxmlformats.org/officeDocument/2006/relationships/slideLayout" Target="../slideLayouts/slideLayout3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9.xml"/><Relationship Id="rId5" Type="http://schemas.openxmlformats.org/officeDocument/2006/relationships/image" Target="../media/image30.png"/><Relationship Id="rId4" Type="http://schemas.openxmlformats.org/officeDocument/2006/relationships/image" Target="../media/image29.png"/></Relationships>
</file>

<file path=ppt/slides/_rels/slide90.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90.xml"/><Relationship Id="rId1" Type="http://schemas.openxmlformats.org/officeDocument/2006/relationships/slideLayout" Target="../slideLayouts/slideLayout3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2.xml"/></Relationships>
</file>

<file path=ppt/slides/_rels/slide9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97.xml"/><Relationship Id="rId1" Type="http://schemas.openxmlformats.org/officeDocument/2006/relationships/slideLayout" Target="../slideLayouts/slideLayout31.xml"/><Relationship Id="rId4" Type="http://schemas.openxmlformats.org/officeDocument/2006/relationships/image" Target="../media/image8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1" name="Google Shape;191;p35"/>
          <p:cNvSpPr txBox="1">
            <a:spLocks noGrp="1"/>
          </p:cNvSpPr>
          <p:nvPr>
            <p:ph type="subTitle" idx="1"/>
          </p:nvPr>
        </p:nvSpPr>
        <p:spPr>
          <a:xfrm>
            <a:off x="4228973" y="3072171"/>
            <a:ext cx="3860400" cy="388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Progresso da</a:t>
            </a:r>
            <a:r>
              <a:rPr lang="en" b="1" dirty="0"/>
              <a:t> </a:t>
            </a:r>
            <a:r>
              <a:rPr lang="en" b="1" dirty="0" err="1"/>
              <a:t>Prova</a:t>
            </a:r>
            <a:r>
              <a:rPr lang="en" b="1" dirty="0"/>
              <a:t> de </a:t>
            </a:r>
            <a:r>
              <a:rPr lang="en" b="1" dirty="0" err="1"/>
              <a:t>Aptidão</a:t>
            </a:r>
            <a:r>
              <a:rPr lang="en" b="1" dirty="0"/>
              <a:t> </a:t>
            </a:r>
            <a:r>
              <a:rPr lang="en" b="1" dirty="0" err="1"/>
              <a:t>Profissional</a:t>
            </a:r>
            <a:endParaRPr b="1" dirty="0"/>
          </a:p>
        </p:txBody>
      </p:sp>
      <p:pic>
        <p:nvPicPr>
          <p:cNvPr id="6" name="Gráfico 5">
            <a:extLst>
              <a:ext uri="{FF2B5EF4-FFF2-40B4-BE49-F238E27FC236}">
                <a16:creationId xmlns:a16="http://schemas.microsoft.com/office/drawing/2014/main" id="{40C091C5-16E2-063F-025D-9055F8A3E459}"/>
              </a:ext>
            </a:extLst>
          </p:cNvPr>
          <p:cNvPicPr>
            <a:picLocks noChangeAspect="1"/>
          </p:cNvPicPr>
          <p:nvPr/>
        </p:nvPicPr>
        <p:blipFill>
          <a:blip r:embed="rId3">
            <a:extLst>
              <a:ext uri="{96DAC541-7B7A-43D3-8B79-37D633B846F1}">
                <asvg:svgBlip xmlns:asvg="http://schemas.microsoft.com/office/drawing/2016/SVG/main" r:embed="rId4"/>
              </a:ext>
            </a:extLst>
          </a:blip>
          <a:srcRect r="11392"/>
          <a:stretch/>
        </p:blipFill>
        <p:spPr>
          <a:xfrm>
            <a:off x="1122507" y="1530727"/>
            <a:ext cx="6898985" cy="2082046"/>
          </a:xfrm>
          <a:prstGeom prst="rect">
            <a:avLst/>
          </a:prstGeom>
        </p:spPr>
      </p:pic>
      <p:pic>
        <p:nvPicPr>
          <p:cNvPr id="8" name="Imagem 7">
            <a:extLst>
              <a:ext uri="{FF2B5EF4-FFF2-40B4-BE49-F238E27FC236}">
                <a16:creationId xmlns:a16="http://schemas.microsoft.com/office/drawing/2014/main" id="{4052C3FA-A996-BBB2-0E53-8EE45C0C84CD}"/>
              </a:ext>
            </a:extLst>
          </p:cNvPr>
          <p:cNvPicPr>
            <a:picLocks noChangeAspect="1"/>
          </p:cNvPicPr>
          <p:nvPr/>
        </p:nvPicPr>
        <p:blipFill>
          <a:blip r:embed="rId5"/>
          <a:stretch>
            <a:fillRect/>
          </a:stretch>
        </p:blipFill>
        <p:spPr>
          <a:xfrm>
            <a:off x="110699" y="155764"/>
            <a:ext cx="388200" cy="388200"/>
          </a:xfrm>
          <a:prstGeom prst="rect">
            <a:avLst/>
          </a:prstGeom>
        </p:spPr>
      </p:pic>
      <p:pic>
        <p:nvPicPr>
          <p:cNvPr id="10" name="Imagem 9">
            <a:extLst>
              <a:ext uri="{FF2B5EF4-FFF2-40B4-BE49-F238E27FC236}">
                <a16:creationId xmlns:a16="http://schemas.microsoft.com/office/drawing/2014/main" id="{331753A5-DE71-5300-FA33-ADDC999C18F1}"/>
              </a:ext>
            </a:extLst>
          </p:cNvPr>
          <p:cNvPicPr>
            <a:picLocks noChangeAspect="1"/>
          </p:cNvPicPr>
          <p:nvPr/>
        </p:nvPicPr>
        <p:blipFill>
          <a:blip r:embed="rId6"/>
          <a:stretch>
            <a:fillRect/>
          </a:stretch>
        </p:blipFill>
        <p:spPr>
          <a:xfrm>
            <a:off x="110699" y="4716914"/>
            <a:ext cx="1458259" cy="324612"/>
          </a:xfrm>
          <a:prstGeom prst="rect">
            <a:avLst/>
          </a:prstGeom>
        </p:spPr>
      </p:pic>
      <p:sp>
        <p:nvSpPr>
          <p:cNvPr id="11" name="Google Shape;191;p35">
            <a:extLst>
              <a:ext uri="{FF2B5EF4-FFF2-40B4-BE49-F238E27FC236}">
                <a16:creationId xmlns:a16="http://schemas.microsoft.com/office/drawing/2014/main" id="{461C4AEA-36F6-8029-DE3D-6DEDCEB1010B}"/>
              </a:ext>
            </a:extLst>
          </p:cNvPr>
          <p:cNvSpPr txBox="1">
            <a:spLocks/>
          </p:cNvSpPr>
          <p:nvPr/>
        </p:nvSpPr>
        <p:spPr>
          <a:xfrm>
            <a:off x="6371539" y="3342472"/>
            <a:ext cx="1717834" cy="388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Albert Sans"/>
              <a:buNone/>
              <a:defRPr sz="1400" b="0" i="0" u="none" strike="noStrike" cap="none">
                <a:solidFill>
                  <a:schemeClr val="dk1"/>
                </a:solidFill>
                <a:latin typeface="Albert Sans Medium"/>
                <a:ea typeface="Albert Sans Medium"/>
                <a:cs typeface="Albert Sans Medium"/>
                <a:sym typeface="Albert Sans"/>
              </a:defRPr>
            </a:lvl1pPr>
            <a:lvl2pPr marL="914400" marR="0" lvl="1"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Medium"/>
                <a:ea typeface="Albert Sans Medium"/>
                <a:cs typeface="Albert Sans Medium"/>
                <a:sym typeface="Albert Sans"/>
              </a:defRPr>
            </a:lvl2pPr>
            <a:lvl3pPr marL="1371600" marR="0" lvl="2"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Medium"/>
                <a:ea typeface="Albert Sans Medium"/>
                <a:cs typeface="Albert Sans Medium"/>
                <a:sym typeface="Albert Sans"/>
              </a:defRPr>
            </a:lvl3pPr>
            <a:lvl4pPr marL="1828800" marR="0" lvl="3"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Medium"/>
                <a:ea typeface="Albert Sans Medium"/>
                <a:cs typeface="Albert Sans Medium"/>
                <a:sym typeface="Albert Sans"/>
              </a:defRPr>
            </a:lvl4pPr>
            <a:lvl5pPr marL="2286000" marR="0" lvl="4"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Medium"/>
                <a:ea typeface="Albert Sans Medium"/>
                <a:cs typeface="Albert Sans Medium"/>
                <a:sym typeface="Albert Sans"/>
              </a:defRPr>
            </a:lvl5pPr>
            <a:lvl6pPr marL="2743200" marR="0" lvl="5"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Medium"/>
                <a:ea typeface="Albert Sans Medium"/>
                <a:cs typeface="Albert Sans Medium"/>
                <a:sym typeface="Albert Sans"/>
              </a:defRPr>
            </a:lvl6pPr>
            <a:lvl7pPr marL="3200400" marR="0" lvl="6"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Medium"/>
                <a:ea typeface="Albert Sans Medium"/>
                <a:cs typeface="Albert Sans Medium"/>
                <a:sym typeface="Albert Sans"/>
              </a:defRPr>
            </a:lvl7pPr>
            <a:lvl8pPr marL="3657600" marR="0" lvl="7"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Medium"/>
                <a:ea typeface="Albert Sans Medium"/>
                <a:cs typeface="Albert Sans Medium"/>
                <a:sym typeface="Albert Sans"/>
              </a:defRPr>
            </a:lvl8pPr>
            <a:lvl9pPr marL="4114800" marR="0" lvl="8"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Medium"/>
                <a:ea typeface="Albert Sans Medium"/>
                <a:cs typeface="Albert Sans Medium"/>
                <a:sym typeface="Albert Sans"/>
              </a:defRPr>
            </a:lvl9pPr>
          </a:lstStyle>
          <a:p>
            <a:pPr marL="0" indent="0"/>
            <a:r>
              <a:rPr lang="pt-PT" dirty="0"/>
              <a:t>por</a:t>
            </a:r>
            <a:r>
              <a:rPr lang="pt-PT" b="1" dirty="0"/>
              <a:t> Tomé Almeida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6"/>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Escolha</a:t>
            </a:r>
            <a:r>
              <a:rPr lang="en" dirty="0"/>
              <a:t> da paleta de cores</a:t>
            </a:r>
            <a:endParaRPr dirty="0"/>
          </a:p>
        </p:txBody>
      </p:sp>
      <p:pic>
        <p:nvPicPr>
          <p:cNvPr id="22" name="Imagem 21">
            <a:extLst>
              <a:ext uri="{FF2B5EF4-FFF2-40B4-BE49-F238E27FC236}">
                <a16:creationId xmlns:a16="http://schemas.microsoft.com/office/drawing/2014/main" id="{17B77EAF-8238-DD24-14E1-CD45916AC438}"/>
              </a:ext>
            </a:extLst>
          </p:cNvPr>
          <p:cNvPicPr>
            <a:picLocks noChangeAspect="1"/>
          </p:cNvPicPr>
          <p:nvPr/>
        </p:nvPicPr>
        <p:blipFill rotWithShape="1">
          <a:blip r:embed="rId3"/>
          <a:srcRect l="6721" t="8726" r="6015" b="38839"/>
          <a:stretch/>
        </p:blipFill>
        <p:spPr bwMode="auto">
          <a:xfrm>
            <a:off x="715100" y="2082800"/>
            <a:ext cx="3710850" cy="990227"/>
          </a:xfrm>
          <a:prstGeom prst="roundRect">
            <a:avLst/>
          </a:prstGeom>
          <a:ln>
            <a:noFill/>
          </a:ln>
          <a:extLst>
            <a:ext uri="{53640926-AAD7-44D8-BBD7-CCE9431645EC}">
              <a14:shadowObscured xmlns:a14="http://schemas.microsoft.com/office/drawing/2010/main"/>
            </a:ext>
          </a:extLst>
        </p:spPr>
      </p:pic>
      <p:pic>
        <p:nvPicPr>
          <p:cNvPr id="23" name="Imagem 22">
            <a:extLst>
              <a:ext uri="{FF2B5EF4-FFF2-40B4-BE49-F238E27FC236}">
                <a16:creationId xmlns:a16="http://schemas.microsoft.com/office/drawing/2014/main" id="{338575B3-0F23-3FDB-A5A4-18336F15D5A0}"/>
              </a:ext>
            </a:extLst>
          </p:cNvPr>
          <p:cNvPicPr>
            <a:picLocks noChangeAspect="1"/>
          </p:cNvPicPr>
          <p:nvPr/>
        </p:nvPicPr>
        <p:blipFill rotWithShape="1">
          <a:blip r:embed="rId4"/>
          <a:srcRect l="6134" t="9082" r="6251" b="39549"/>
          <a:stretch/>
        </p:blipFill>
        <p:spPr bwMode="auto">
          <a:xfrm>
            <a:off x="4838701" y="2082573"/>
            <a:ext cx="3801803" cy="990000"/>
          </a:xfrm>
          <a:prstGeom prst="roundRect">
            <a:avLst/>
          </a:prstGeom>
          <a:ln>
            <a:noFill/>
          </a:ln>
          <a:extLst>
            <a:ext uri="{53640926-AAD7-44D8-BBD7-CCE9431645EC}">
              <a14:shadowObscured xmlns:a14="http://schemas.microsoft.com/office/drawing/2010/main"/>
            </a:ext>
          </a:extLst>
        </p:spPr>
      </p:pic>
      <p:sp>
        <p:nvSpPr>
          <p:cNvPr id="24" name="Google Shape;444;p56">
            <a:extLst>
              <a:ext uri="{FF2B5EF4-FFF2-40B4-BE49-F238E27FC236}">
                <a16:creationId xmlns:a16="http://schemas.microsoft.com/office/drawing/2014/main" id="{1E6423EF-F36A-C2DC-EA3E-C469F677AB00}"/>
              </a:ext>
            </a:extLst>
          </p:cNvPr>
          <p:cNvSpPr txBox="1">
            <a:spLocks/>
          </p:cNvSpPr>
          <p:nvPr/>
        </p:nvSpPr>
        <p:spPr>
          <a:xfrm>
            <a:off x="1216750" y="3161473"/>
            <a:ext cx="2707550" cy="4262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lexandria Medium"/>
              <a:buNone/>
              <a:defRPr sz="2500" b="0" i="0" u="none" strike="noStrike" cap="none">
                <a:solidFill>
                  <a:schemeClr val="dk1"/>
                </a:solidFill>
                <a:latin typeface="Alexandria Medium"/>
                <a:ea typeface="Alexandria Medium"/>
                <a:cs typeface="Alexandria Medium"/>
                <a:sym typeface="Alexandria Medium"/>
              </a:defRPr>
            </a:lvl1pPr>
            <a:lvl2pPr marR="0" lvl="1"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2pPr>
            <a:lvl3pPr marR="0" lvl="2"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3pPr>
            <a:lvl4pPr marR="0" lvl="3"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4pPr>
            <a:lvl5pPr marR="0" lvl="4"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5pPr>
            <a:lvl6pPr marR="0" lvl="5"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6pPr>
            <a:lvl7pPr marR="0" lvl="6"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7pPr>
            <a:lvl8pPr marR="0" lvl="7"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8pPr>
            <a:lvl9pPr marR="0" lvl="8"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9pPr>
          </a:lstStyle>
          <a:p>
            <a:pPr algn="ctr"/>
            <a:r>
              <a:rPr lang="pt-PT" sz="1400" dirty="0" err="1"/>
              <a:t>ffebeb</a:t>
            </a:r>
            <a:r>
              <a:rPr lang="pt-PT" sz="1400" dirty="0"/>
              <a:t> -&gt; d0021b </a:t>
            </a:r>
          </a:p>
        </p:txBody>
      </p:sp>
      <p:sp>
        <p:nvSpPr>
          <p:cNvPr id="25" name="Google Shape;444;p56">
            <a:extLst>
              <a:ext uri="{FF2B5EF4-FFF2-40B4-BE49-F238E27FC236}">
                <a16:creationId xmlns:a16="http://schemas.microsoft.com/office/drawing/2014/main" id="{70A58128-48C3-6FFB-3BDD-9CC30AD6A853}"/>
              </a:ext>
            </a:extLst>
          </p:cNvPr>
          <p:cNvSpPr txBox="1">
            <a:spLocks/>
          </p:cNvSpPr>
          <p:nvPr/>
        </p:nvSpPr>
        <p:spPr>
          <a:xfrm>
            <a:off x="5385827" y="3161472"/>
            <a:ext cx="2707550" cy="4262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lexandria Medium"/>
              <a:buNone/>
              <a:defRPr sz="2500" b="0" i="0" u="none" strike="noStrike" cap="none">
                <a:solidFill>
                  <a:schemeClr val="dk1"/>
                </a:solidFill>
                <a:latin typeface="Alexandria Medium"/>
                <a:ea typeface="Alexandria Medium"/>
                <a:cs typeface="Alexandria Medium"/>
                <a:sym typeface="Alexandria Medium"/>
              </a:defRPr>
            </a:lvl1pPr>
            <a:lvl2pPr marR="0" lvl="1"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2pPr>
            <a:lvl3pPr marR="0" lvl="2"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3pPr>
            <a:lvl4pPr marR="0" lvl="3"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4pPr>
            <a:lvl5pPr marR="0" lvl="4"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5pPr>
            <a:lvl6pPr marR="0" lvl="5"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6pPr>
            <a:lvl7pPr marR="0" lvl="6"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7pPr>
            <a:lvl8pPr marR="0" lvl="7"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8pPr>
            <a:lvl9pPr marR="0" lvl="8"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9pPr>
          </a:lstStyle>
          <a:p>
            <a:pPr algn="ctr"/>
            <a:r>
              <a:rPr lang="pt-PT" sz="1400" dirty="0"/>
              <a:t>d0021b -&gt; 4d0000</a:t>
            </a:r>
          </a:p>
        </p:txBody>
      </p:sp>
    </p:spTree>
    <p:extLst>
      <p:ext uri="{BB962C8B-B14F-4D97-AF65-F5344CB8AC3E}">
        <p14:creationId xmlns:p14="http://schemas.microsoft.com/office/powerpoint/2010/main" val="369217692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6" name="Google Shape;356;p48"/>
          <p:cNvSpPr txBox="1">
            <a:spLocks noGrp="1"/>
          </p:cNvSpPr>
          <p:nvPr>
            <p:ph type="title"/>
          </p:nvPr>
        </p:nvSpPr>
        <p:spPr>
          <a:xfrm>
            <a:off x="715100" y="4334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Escolha</a:t>
            </a:r>
            <a:r>
              <a:rPr lang="en" dirty="0"/>
              <a:t> da paleta de cores</a:t>
            </a:r>
            <a:endParaRPr dirty="0"/>
          </a:p>
        </p:txBody>
      </p:sp>
      <p:sp>
        <p:nvSpPr>
          <p:cNvPr id="358" name="Google Shape;358;p48"/>
          <p:cNvSpPr txBox="1">
            <a:spLocks noGrp="1"/>
          </p:cNvSpPr>
          <p:nvPr>
            <p:ph type="subTitle" idx="3"/>
          </p:nvPr>
        </p:nvSpPr>
        <p:spPr>
          <a:xfrm>
            <a:off x="715100" y="1268950"/>
            <a:ext cx="2432400" cy="3947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PT" dirty="0"/>
              <a:t>Cores principais</a:t>
            </a:r>
            <a:endParaRPr dirty="0"/>
          </a:p>
        </p:txBody>
      </p:sp>
      <p:sp>
        <p:nvSpPr>
          <p:cNvPr id="359" name="Google Shape;359;p48"/>
          <p:cNvSpPr txBox="1">
            <a:spLocks noGrp="1"/>
          </p:cNvSpPr>
          <p:nvPr>
            <p:ph type="subTitle" idx="4"/>
          </p:nvPr>
        </p:nvSpPr>
        <p:spPr>
          <a:xfrm>
            <a:off x="715100" y="3185900"/>
            <a:ext cx="2432400" cy="3947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err="1"/>
              <a:t>Confirmações</a:t>
            </a:r>
            <a:endParaRPr dirty="0"/>
          </a:p>
        </p:txBody>
      </p:sp>
      <p:sp>
        <p:nvSpPr>
          <p:cNvPr id="362" name="Google Shape;362;p48"/>
          <p:cNvSpPr txBox="1">
            <a:spLocks noGrp="1"/>
          </p:cNvSpPr>
          <p:nvPr>
            <p:ph type="subTitle" idx="7"/>
          </p:nvPr>
        </p:nvSpPr>
        <p:spPr>
          <a:xfrm>
            <a:off x="3425650" y="1268950"/>
            <a:ext cx="2432400" cy="3947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PT" dirty="0"/>
              <a:t>Avisos</a:t>
            </a:r>
            <a:endParaRPr dirty="0"/>
          </a:p>
        </p:txBody>
      </p:sp>
      <p:sp>
        <p:nvSpPr>
          <p:cNvPr id="363" name="Google Shape;363;p48"/>
          <p:cNvSpPr txBox="1">
            <a:spLocks noGrp="1"/>
          </p:cNvSpPr>
          <p:nvPr>
            <p:ph type="subTitle" idx="8"/>
          </p:nvPr>
        </p:nvSpPr>
        <p:spPr>
          <a:xfrm>
            <a:off x="3425650" y="3185900"/>
            <a:ext cx="2432400" cy="3947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err="1"/>
              <a:t>Erros</a:t>
            </a:r>
            <a:endParaRPr dirty="0"/>
          </a:p>
        </p:txBody>
      </p:sp>
      <p:sp>
        <p:nvSpPr>
          <p:cNvPr id="366" name="Google Shape;366;p48"/>
          <p:cNvSpPr txBox="1">
            <a:spLocks noGrp="1"/>
          </p:cNvSpPr>
          <p:nvPr>
            <p:ph type="subTitle" idx="14"/>
          </p:nvPr>
        </p:nvSpPr>
        <p:spPr>
          <a:xfrm>
            <a:off x="5996503" y="1268950"/>
            <a:ext cx="2432400" cy="3947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err="1"/>
              <a:t>Informações</a:t>
            </a:r>
            <a:endParaRPr dirty="0"/>
          </a:p>
        </p:txBody>
      </p:sp>
      <p:sp>
        <p:nvSpPr>
          <p:cNvPr id="367" name="Google Shape;367;p48"/>
          <p:cNvSpPr txBox="1">
            <a:spLocks noGrp="1"/>
          </p:cNvSpPr>
          <p:nvPr>
            <p:ph type="subTitle" idx="15"/>
          </p:nvPr>
        </p:nvSpPr>
        <p:spPr>
          <a:xfrm>
            <a:off x="5996503" y="3185900"/>
            <a:ext cx="2432400" cy="3947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PT" dirty="0"/>
              <a:t>Cores neutras</a:t>
            </a:r>
            <a:endParaRPr dirty="0"/>
          </a:p>
        </p:txBody>
      </p:sp>
      <p:pic>
        <p:nvPicPr>
          <p:cNvPr id="14" name="Imagem 13">
            <a:extLst>
              <a:ext uri="{FF2B5EF4-FFF2-40B4-BE49-F238E27FC236}">
                <a16:creationId xmlns:a16="http://schemas.microsoft.com/office/drawing/2014/main" id="{28E60939-332A-965F-137E-A07184D82F2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964"/>
          <a:stretch/>
        </p:blipFill>
        <p:spPr bwMode="auto">
          <a:xfrm rot="16200000">
            <a:off x="1311988" y="1220453"/>
            <a:ext cx="967583" cy="2009141"/>
          </a:xfrm>
          <a:prstGeom prst="roundRect">
            <a:avLst/>
          </a:prstGeom>
          <a:ln>
            <a:noFill/>
          </a:ln>
          <a:extLst>
            <a:ext uri="{53640926-AAD7-44D8-BBD7-CCE9431645EC}">
              <a14:shadowObscured xmlns:a14="http://schemas.microsoft.com/office/drawing/2010/main"/>
            </a:ext>
          </a:extLst>
        </p:spPr>
      </p:pic>
      <p:pic>
        <p:nvPicPr>
          <p:cNvPr id="15" name="Imagem 14">
            <a:extLst>
              <a:ext uri="{FF2B5EF4-FFF2-40B4-BE49-F238E27FC236}">
                <a16:creationId xmlns:a16="http://schemas.microsoft.com/office/drawing/2014/main" id="{A9005C51-D172-4053-D542-1B8023CCB2A7}"/>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rot="16200000">
            <a:off x="3945850" y="1221032"/>
            <a:ext cx="968400" cy="2008800"/>
          </a:xfrm>
          <a:prstGeom prst="roundRect">
            <a:avLst/>
          </a:prstGeom>
        </p:spPr>
      </p:pic>
      <p:pic>
        <p:nvPicPr>
          <p:cNvPr id="16" name="Imagem 15">
            <a:extLst>
              <a:ext uri="{FF2B5EF4-FFF2-40B4-BE49-F238E27FC236}">
                <a16:creationId xmlns:a16="http://schemas.microsoft.com/office/drawing/2014/main" id="{8E22A600-DA4F-A605-609F-E8E48CDB4656}"/>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rot="16200000">
            <a:off x="6597967" y="1220215"/>
            <a:ext cx="968400" cy="2008800"/>
          </a:xfrm>
          <a:prstGeom prst="roundRect">
            <a:avLst/>
          </a:prstGeom>
        </p:spPr>
      </p:pic>
      <p:pic>
        <p:nvPicPr>
          <p:cNvPr id="17" name="Imagem 16">
            <a:extLst>
              <a:ext uri="{FF2B5EF4-FFF2-40B4-BE49-F238E27FC236}">
                <a16:creationId xmlns:a16="http://schemas.microsoft.com/office/drawing/2014/main" id="{4EA40249-3E3C-B5A7-60A3-8BD65C1A094D}"/>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rot="16200000">
            <a:off x="1311409" y="3138950"/>
            <a:ext cx="968400" cy="2008800"/>
          </a:xfrm>
          <a:prstGeom prst="roundRect">
            <a:avLst/>
          </a:prstGeom>
        </p:spPr>
      </p:pic>
      <p:pic>
        <p:nvPicPr>
          <p:cNvPr id="18" name="Imagem 17">
            <a:extLst>
              <a:ext uri="{FF2B5EF4-FFF2-40B4-BE49-F238E27FC236}">
                <a16:creationId xmlns:a16="http://schemas.microsoft.com/office/drawing/2014/main" id="{BB0C552E-15D1-2AE9-8101-8A641E5251F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964"/>
          <a:stretch/>
        </p:blipFill>
        <p:spPr bwMode="auto">
          <a:xfrm rot="16200000">
            <a:off x="3946429" y="3132021"/>
            <a:ext cx="967583" cy="2009141"/>
          </a:xfrm>
          <a:prstGeom prst="roundRect">
            <a:avLst/>
          </a:prstGeom>
          <a:ln>
            <a:noFill/>
          </a:ln>
          <a:extLst>
            <a:ext uri="{53640926-AAD7-44D8-BBD7-CCE9431645EC}">
              <a14:shadowObscured xmlns:a14="http://schemas.microsoft.com/office/drawing/2010/main"/>
            </a:ext>
          </a:extLst>
        </p:spPr>
      </p:pic>
      <p:pic>
        <p:nvPicPr>
          <p:cNvPr id="19" name="Imagem 18">
            <a:extLst>
              <a:ext uri="{FF2B5EF4-FFF2-40B4-BE49-F238E27FC236}">
                <a16:creationId xmlns:a16="http://schemas.microsoft.com/office/drawing/2014/main" id="{71DC7788-18C0-406E-71E9-E4AEC9B4E82B}"/>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rot="16200000">
            <a:off x="6580632" y="3131783"/>
            <a:ext cx="968400" cy="2008800"/>
          </a:xfrm>
          <a:prstGeom prst="roundRect">
            <a:avLst/>
          </a:prstGeom>
        </p:spPr>
      </p:pic>
    </p:spTree>
    <p:extLst>
      <p:ext uri="{BB962C8B-B14F-4D97-AF65-F5344CB8AC3E}">
        <p14:creationId xmlns:p14="http://schemas.microsoft.com/office/powerpoint/2010/main" val="358212335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3" name="Google Shape;463;p57">
            <a:extLst>
              <a:ext uri="{FF2B5EF4-FFF2-40B4-BE49-F238E27FC236}">
                <a16:creationId xmlns:a16="http://schemas.microsoft.com/office/drawing/2014/main" id="{25DFCC80-D734-E093-63D1-98187B0878FB}"/>
              </a:ext>
            </a:extLst>
          </p:cNvPr>
          <p:cNvSpPr txBox="1">
            <a:spLocks/>
          </p:cNvSpPr>
          <p:nvPr/>
        </p:nvSpPr>
        <p:spPr>
          <a:xfrm>
            <a:off x="4724600" y="2020655"/>
            <a:ext cx="37044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1pPr>
            <a:lvl2pPr marR="0" lvl="1"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2pPr>
            <a:lvl3pPr marR="0" lvl="2"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3pPr>
            <a:lvl4pPr marR="0" lvl="3"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4pPr>
            <a:lvl5pPr marR="0" lvl="4"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5pPr>
            <a:lvl6pPr marR="0" lvl="5"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6pPr>
            <a:lvl7pPr marR="0" lvl="6"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7pPr>
            <a:lvl8pPr marR="0" lvl="7"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8pPr>
            <a:lvl9pPr marR="0" lvl="8"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9pPr>
          </a:lstStyle>
          <a:p>
            <a:r>
              <a:rPr lang="pt-PT" i="1"/>
              <a:t>Viewport</a:t>
            </a:r>
            <a:r>
              <a:rPr lang="pt-PT"/>
              <a:t> inicial</a:t>
            </a:r>
            <a:endParaRPr lang="pt-PT" i="1" dirty="0"/>
          </a:p>
        </p:txBody>
      </p:sp>
      <p:sp>
        <p:nvSpPr>
          <p:cNvPr id="5" name="Google Shape;464;p57">
            <a:extLst>
              <a:ext uri="{FF2B5EF4-FFF2-40B4-BE49-F238E27FC236}">
                <a16:creationId xmlns:a16="http://schemas.microsoft.com/office/drawing/2014/main" id="{8F7854E2-9BCE-8348-1F53-1E2290745B70}"/>
              </a:ext>
            </a:extLst>
          </p:cNvPr>
          <p:cNvSpPr txBox="1">
            <a:spLocks/>
          </p:cNvSpPr>
          <p:nvPr/>
        </p:nvSpPr>
        <p:spPr>
          <a:xfrm>
            <a:off x="4724600" y="2569355"/>
            <a:ext cx="3704400" cy="73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1pPr>
            <a:lvl2pPr marL="914400" marR="0" lvl="1"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2pPr>
            <a:lvl3pPr marL="1371600" marR="0" lvl="2"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3pPr>
            <a:lvl4pPr marL="1828800" marR="0" lvl="3"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4pPr>
            <a:lvl5pPr marL="2286000" marR="0" lvl="4"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5pPr>
            <a:lvl6pPr marL="2743200" marR="0" lvl="5"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6pPr>
            <a:lvl7pPr marL="3200400" marR="0" lvl="6"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7pPr>
            <a:lvl8pPr marL="3657600" marR="0" lvl="7"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8pPr>
            <a:lvl9pPr marL="4114800" marR="0" lvl="8"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9pPr>
          </a:lstStyle>
          <a:p>
            <a:pPr marL="0" indent="0">
              <a:buFont typeface="Albert Sans"/>
              <a:buNone/>
            </a:pPr>
            <a:r>
              <a:rPr lang="pt-PT" dirty="0"/>
              <a:t>Este foi o aspeto inicial do projeto, logo após a instalação do </a:t>
            </a:r>
            <a:r>
              <a:rPr lang="pt-PT" dirty="0" err="1"/>
              <a:t>template</a:t>
            </a:r>
            <a:r>
              <a:rPr lang="pt-PT" dirty="0"/>
              <a:t> base. Representa o ponto de partida antes de personalizações e ajustes.</a:t>
            </a:r>
          </a:p>
        </p:txBody>
      </p:sp>
      <p:sp>
        <p:nvSpPr>
          <p:cNvPr id="22" name="Google Shape;464;p57">
            <a:extLst>
              <a:ext uri="{FF2B5EF4-FFF2-40B4-BE49-F238E27FC236}">
                <a16:creationId xmlns:a16="http://schemas.microsoft.com/office/drawing/2014/main" id="{ECF90D4B-0544-E34C-B7A8-4AD209089EE9}"/>
              </a:ext>
            </a:extLst>
          </p:cNvPr>
          <p:cNvSpPr txBox="1">
            <a:spLocks/>
          </p:cNvSpPr>
          <p:nvPr/>
        </p:nvSpPr>
        <p:spPr>
          <a:xfrm>
            <a:off x="9346838" y="2569355"/>
            <a:ext cx="3892751" cy="73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1pPr>
            <a:lvl2pPr marL="914400" marR="0" lvl="1"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2pPr>
            <a:lvl3pPr marL="1371600" marR="0" lvl="2"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3pPr>
            <a:lvl4pPr marL="1828800" marR="0" lvl="3"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4pPr>
            <a:lvl5pPr marL="2286000" marR="0" lvl="4"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5pPr>
            <a:lvl6pPr marL="2743200" marR="0" lvl="5"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6pPr>
            <a:lvl7pPr marL="3200400" marR="0" lvl="6"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7pPr>
            <a:lvl8pPr marL="3657600" marR="0" lvl="7"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8pPr>
            <a:lvl9pPr marL="4114800" marR="0" lvl="8"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9pPr>
          </a:lstStyle>
          <a:p>
            <a:pPr marL="0" indent="0">
              <a:buFont typeface="Albert Sans"/>
              <a:buNone/>
            </a:pPr>
            <a:r>
              <a:rPr lang="pt-PT" dirty="0"/>
              <a:t>Após diversas alterações e melhorias, este é o resultado final. O design foi adaptado para responder a uma experiência moderna e funcional.</a:t>
            </a:r>
          </a:p>
        </p:txBody>
      </p:sp>
      <p:sp>
        <p:nvSpPr>
          <p:cNvPr id="23" name="Google Shape;463;p57">
            <a:extLst>
              <a:ext uri="{FF2B5EF4-FFF2-40B4-BE49-F238E27FC236}">
                <a16:creationId xmlns:a16="http://schemas.microsoft.com/office/drawing/2014/main" id="{DC35A5FB-F080-E340-AE00-C25A6D809D50}"/>
              </a:ext>
            </a:extLst>
          </p:cNvPr>
          <p:cNvSpPr txBox="1">
            <a:spLocks/>
          </p:cNvSpPr>
          <p:nvPr/>
        </p:nvSpPr>
        <p:spPr>
          <a:xfrm>
            <a:off x="9346839" y="2020655"/>
            <a:ext cx="37044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1pPr>
            <a:lvl2pPr marR="0" lvl="1"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2pPr>
            <a:lvl3pPr marR="0" lvl="2"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3pPr>
            <a:lvl4pPr marR="0" lvl="3"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4pPr>
            <a:lvl5pPr marR="0" lvl="4"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5pPr>
            <a:lvl6pPr marR="0" lvl="5"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6pPr>
            <a:lvl7pPr marR="0" lvl="6"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7pPr>
            <a:lvl8pPr marR="0" lvl="7"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8pPr>
            <a:lvl9pPr marR="0" lvl="8"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9pPr>
          </a:lstStyle>
          <a:p>
            <a:r>
              <a:rPr lang="pt-PT" i="1" dirty="0" err="1"/>
              <a:t>Viewport</a:t>
            </a:r>
            <a:r>
              <a:rPr lang="pt-PT" i="1" dirty="0"/>
              <a:t> </a:t>
            </a:r>
            <a:r>
              <a:rPr lang="pt-PT" dirty="0"/>
              <a:t>final</a:t>
            </a:r>
            <a:endParaRPr lang="pt-PT" i="1" dirty="0"/>
          </a:p>
        </p:txBody>
      </p:sp>
      <p:grpSp>
        <p:nvGrpSpPr>
          <p:cNvPr id="465" name="Google Shape;465;p57"/>
          <p:cNvGrpSpPr/>
          <p:nvPr/>
        </p:nvGrpSpPr>
        <p:grpSpPr>
          <a:xfrm>
            <a:off x="792387" y="1617712"/>
            <a:ext cx="3432984" cy="2496295"/>
            <a:chOff x="331763" y="414153"/>
            <a:chExt cx="6903246" cy="5019697"/>
          </a:xfrm>
        </p:grpSpPr>
        <p:sp>
          <p:nvSpPr>
            <p:cNvPr id="466" name="Google Shape;466;p57"/>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7"/>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7"/>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7"/>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56;p48">
            <a:extLst>
              <a:ext uri="{FF2B5EF4-FFF2-40B4-BE49-F238E27FC236}">
                <a16:creationId xmlns:a16="http://schemas.microsoft.com/office/drawing/2014/main" id="{886593F4-1C47-2CA0-66A4-EF994A168242}"/>
              </a:ext>
            </a:extLst>
          </p:cNvPr>
          <p:cNvSpPr txBox="1">
            <a:spLocks/>
          </p:cNvSpPr>
          <p:nvPr/>
        </p:nvSpPr>
        <p:spPr>
          <a:xfrm>
            <a:off x="715100" y="433400"/>
            <a:ext cx="7713900" cy="54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1pPr>
            <a:lvl2pPr marR="0" lvl="1"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2pPr>
            <a:lvl3pPr marR="0" lvl="2"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3pPr>
            <a:lvl4pPr marR="0" lvl="3"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4pPr>
            <a:lvl5pPr marR="0" lvl="4"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5pPr>
            <a:lvl6pPr marR="0" lvl="5"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6pPr>
            <a:lvl7pPr marR="0" lvl="6"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7pPr>
            <a:lvl8pPr marR="0" lvl="7"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8pPr>
            <a:lvl9pPr marR="0" lvl="8"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9pPr>
          </a:lstStyle>
          <a:p>
            <a:r>
              <a:rPr lang="pt-PT" dirty="0"/>
              <a:t>Edição do </a:t>
            </a:r>
            <a:r>
              <a:rPr lang="pt-PT" dirty="0" err="1"/>
              <a:t>template</a:t>
            </a:r>
            <a:endParaRPr lang="pt-PT" dirty="0"/>
          </a:p>
        </p:txBody>
      </p:sp>
      <p:pic>
        <p:nvPicPr>
          <p:cNvPr id="4" name="Imagem 3">
            <a:extLst>
              <a:ext uri="{FF2B5EF4-FFF2-40B4-BE49-F238E27FC236}">
                <a16:creationId xmlns:a16="http://schemas.microsoft.com/office/drawing/2014/main" id="{C1C9D2F6-D133-D1C3-CCA4-2F6A88150375}"/>
              </a:ext>
            </a:extLst>
          </p:cNvPr>
          <p:cNvPicPr>
            <a:picLocks noChangeAspect="1"/>
          </p:cNvPicPr>
          <p:nvPr/>
        </p:nvPicPr>
        <p:blipFill>
          <a:blip r:embed="rId3"/>
          <a:stretch>
            <a:fillRect/>
          </a:stretch>
        </p:blipFill>
        <p:spPr>
          <a:xfrm>
            <a:off x="874175" y="1717125"/>
            <a:ext cx="3275754" cy="1938633"/>
          </a:xfrm>
          <a:prstGeom prst="rect">
            <a:avLst/>
          </a:prstGeom>
        </p:spPr>
      </p:pic>
      <p:grpSp>
        <p:nvGrpSpPr>
          <p:cNvPr id="14" name="Google Shape;465;p57">
            <a:extLst>
              <a:ext uri="{FF2B5EF4-FFF2-40B4-BE49-F238E27FC236}">
                <a16:creationId xmlns:a16="http://schemas.microsoft.com/office/drawing/2014/main" id="{0CE9C1FE-E964-88DA-0408-9FC5842214A0}"/>
              </a:ext>
            </a:extLst>
          </p:cNvPr>
          <p:cNvGrpSpPr/>
          <p:nvPr/>
        </p:nvGrpSpPr>
        <p:grpSpPr>
          <a:xfrm>
            <a:off x="9524740" y="1617712"/>
            <a:ext cx="3432984" cy="2496295"/>
            <a:chOff x="331763" y="414153"/>
            <a:chExt cx="6903246" cy="5019697"/>
          </a:xfrm>
        </p:grpSpPr>
        <p:sp>
          <p:nvSpPr>
            <p:cNvPr id="15" name="Google Shape;466;p57">
              <a:extLst>
                <a:ext uri="{FF2B5EF4-FFF2-40B4-BE49-F238E27FC236}">
                  <a16:creationId xmlns:a16="http://schemas.microsoft.com/office/drawing/2014/main" id="{DFE85FE4-7928-09D6-3F0E-80BE685AA74F}"/>
                </a:ext>
              </a:extLst>
            </p:cNvPr>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67;p57">
              <a:extLst>
                <a:ext uri="{FF2B5EF4-FFF2-40B4-BE49-F238E27FC236}">
                  <a16:creationId xmlns:a16="http://schemas.microsoft.com/office/drawing/2014/main" id="{3174C45C-27E9-E1C4-FDCE-207F8811C3FD}"/>
                </a:ext>
              </a:extLst>
            </p:cNvPr>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68;p57">
              <a:extLst>
                <a:ext uri="{FF2B5EF4-FFF2-40B4-BE49-F238E27FC236}">
                  <a16:creationId xmlns:a16="http://schemas.microsoft.com/office/drawing/2014/main" id="{0E8D86F2-6A80-D3EE-6D0F-8648C949ACB3}"/>
                </a:ext>
              </a:extLst>
            </p:cNvPr>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69;p57">
              <a:extLst>
                <a:ext uri="{FF2B5EF4-FFF2-40B4-BE49-F238E27FC236}">
                  <a16:creationId xmlns:a16="http://schemas.microsoft.com/office/drawing/2014/main" id="{FD321911-6DA3-8A69-A1C3-925836E601EA}"/>
                </a:ext>
              </a:extLst>
            </p:cNvPr>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 name="Imagem 18">
            <a:extLst>
              <a:ext uri="{FF2B5EF4-FFF2-40B4-BE49-F238E27FC236}">
                <a16:creationId xmlns:a16="http://schemas.microsoft.com/office/drawing/2014/main" id="{59902E06-8741-0142-FF61-4D86C616C307}"/>
              </a:ext>
            </a:extLst>
          </p:cNvPr>
          <p:cNvPicPr>
            <a:picLocks noChangeAspect="1"/>
          </p:cNvPicPr>
          <p:nvPr/>
        </p:nvPicPr>
        <p:blipFill>
          <a:blip r:embed="rId4"/>
          <a:stretch>
            <a:fillRect/>
          </a:stretch>
        </p:blipFill>
        <p:spPr>
          <a:xfrm>
            <a:off x="9631147" y="1697158"/>
            <a:ext cx="3218604" cy="2008334"/>
          </a:xfrm>
          <a:prstGeom prst="rect">
            <a:avLst/>
          </a:prstGeom>
        </p:spPr>
      </p:pic>
    </p:spTree>
    <p:extLst>
      <p:ext uri="{BB962C8B-B14F-4D97-AF65-F5344CB8AC3E}">
        <p14:creationId xmlns:p14="http://schemas.microsoft.com/office/powerpoint/2010/main" val="153033317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2">
          <a:extLst>
            <a:ext uri="{FF2B5EF4-FFF2-40B4-BE49-F238E27FC236}">
              <a16:creationId xmlns:a16="http://schemas.microsoft.com/office/drawing/2014/main" id="{22D40B66-D58E-6668-C363-6B7B44AD5893}"/>
            </a:ext>
          </a:extLst>
        </p:cNvPr>
        <p:cNvGrpSpPr/>
        <p:nvPr/>
      </p:nvGrpSpPr>
      <p:grpSpPr>
        <a:xfrm>
          <a:off x="0" y="0"/>
          <a:ext cx="0" cy="0"/>
          <a:chOff x="0" y="0"/>
          <a:chExt cx="0" cy="0"/>
        </a:xfrm>
      </p:grpSpPr>
      <p:sp>
        <p:nvSpPr>
          <p:cNvPr id="8" name="Google Shape;464;p57">
            <a:extLst>
              <a:ext uri="{FF2B5EF4-FFF2-40B4-BE49-F238E27FC236}">
                <a16:creationId xmlns:a16="http://schemas.microsoft.com/office/drawing/2014/main" id="{A0E90E51-B1B2-2327-F592-FBD71DF4DEDA}"/>
              </a:ext>
            </a:extLst>
          </p:cNvPr>
          <p:cNvSpPr txBox="1">
            <a:spLocks/>
          </p:cNvSpPr>
          <p:nvPr/>
        </p:nvSpPr>
        <p:spPr>
          <a:xfrm>
            <a:off x="-3592800" y="2571750"/>
            <a:ext cx="3704400" cy="73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1pPr>
            <a:lvl2pPr marL="914400" marR="0" lvl="1"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2pPr>
            <a:lvl3pPr marL="1371600" marR="0" lvl="2"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3pPr>
            <a:lvl4pPr marL="1828800" marR="0" lvl="3"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4pPr>
            <a:lvl5pPr marL="2286000" marR="0" lvl="4"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5pPr>
            <a:lvl6pPr marL="2743200" marR="0" lvl="5"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6pPr>
            <a:lvl7pPr marL="3200400" marR="0" lvl="6"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7pPr>
            <a:lvl8pPr marL="3657600" marR="0" lvl="7"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8pPr>
            <a:lvl9pPr marL="4114800" marR="0" lvl="8"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9pPr>
          </a:lstStyle>
          <a:p>
            <a:pPr marL="0" indent="0">
              <a:buFont typeface="Albert Sans"/>
              <a:buNone/>
            </a:pPr>
            <a:r>
              <a:rPr lang="pt-PT" dirty="0"/>
              <a:t>Este foi o aspeto inicial do projeto, logo após a instalação do </a:t>
            </a:r>
            <a:r>
              <a:rPr lang="pt-PT" dirty="0" err="1"/>
              <a:t>template</a:t>
            </a:r>
            <a:r>
              <a:rPr lang="pt-PT" dirty="0"/>
              <a:t> base. Representa o ponto de partida antes de personalizações e ajustes.</a:t>
            </a:r>
          </a:p>
        </p:txBody>
      </p:sp>
      <p:sp>
        <p:nvSpPr>
          <p:cNvPr id="22" name="Google Shape;464;p57">
            <a:extLst>
              <a:ext uri="{FF2B5EF4-FFF2-40B4-BE49-F238E27FC236}">
                <a16:creationId xmlns:a16="http://schemas.microsoft.com/office/drawing/2014/main" id="{5C5BCE90-DDB1-DF09-82E9-951AF1249431}"/>
              </a:ext>
            </a:extLst>
          </p:cNvPr>
          <p:cNvSpPr txBox="1">
            <a:spLocks/>
          </p:cNvSpPr>
          <p:nvPr/>
        </p:nvSpPr>
        <p:spPr>
          <a:xfrm>
            <a:off x="715100" y="2573089"/>
            <a:ext cx="3803128" cy="73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1pPr>
            <a:lvl2pPr marL="914400" marR="0" lvl="1"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2pPr>
            <a:lvl3pPr marL="1371600" marR="0" lvl="2"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3pPr>
            <a:lvl4pPr marL="1828800" marR="0" lvl="3"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4pPr>
            <a:lvl5pPr marL="2286000" marR="0" lvl="4"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5pPr>
            <a:lvl6pPr marL="2743200" marR="0" lvl="5"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6pPr>
            <a:lvl7pPr marL="3200400" marR="0" lvl="6"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7pPr>
            <a:lvl8pPr marL="3657600" marR="0" lvl="7"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8pPr>
            <a:lvl9pPr marL="4114800" marR="0" lvl="8"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9pPr>
          </a:lstStyle>
          <a:p>
            <a:pPr marL="0" indent="0">
              <a:buFont typeface="Albert Sans"/>
              <a:buNone/>
            </a:pPr>
            <a:r>
              <a:rPr lang="pt-PT" dirty="0"/>
              <a:t>Após diversas alterações e melhorias, este é o resultado final. O design foi adaptado para responder a uma experiência moderna e funcional.</a:t>
            </a:r>
          </a:p>
        </p:txBody>
      </p:sp>
      <p:sp>
        <p:nvSpPr>
          <p:cNvPr id="23" name="Google Shape;463;p57">
            <a:extLst>
              <a:ext uri="{FF2B5EF4-FFF2-40B4-BE49-F238E27FC236}">
                <a16:creationId xmlns:a16="http://schemas.microsoft.com/office/drawing/2014/main" id="{B44FF564-DCF4-2652-A8F1-6F67A9BD1D99}"/>
              </a:ext>
            </a:extLst>
          </p:cNvPr>
          <p:cNvSpPr txBox="1">
            <a:spLocks/>
          </p:cNvSpPr>
          <p:nvPr/>
        </p:nvSpPr>
        <p:spPr>
          <a:xfrm>
            <a:off x="715100" y="2024389"/>
            <a:ext cx="37044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1pPr>
            <a:lvl2pPr marR="0" lvl="1"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2pPr>
            <a:lvl3pPr marR="0" lvl="2"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3pPr>
            <a:lvl4pPr marR="0" lvl="3"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4pPr>
            <a:lvl5pPr marR="0" lvl="4"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5pPr>
            <a:lvl6pPr marR="0" lvl="5"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6pPr>
            <a:lvl7pPr marR="0" lvl="6"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7pPr>
            <a:lvl8pPr marR="0" lvl="7"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8pPr>
            <a:lvl9pPr marR="0" lvl="8"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9pPr>
          </a:lstStyle>
          <a:p>
            <a:r>
              <a:rPr lang="pt-PT" i="1" dirty="0" err="1"/>
              <a:t>Viewport</a:t>
            </a:r>
            <a:r>
              <a:rPr lang="pt-PT" i="1" dirty="0"/>
              <a:t> </a:t>
            </a:r>
            <a:r>
              <a:rPr lang="pt-PT" dirty="0"/>
              <a:t>final</a:t>
            </a:r>
            <a:endParaRPr lang="pt-PT" i="1" dirty="0"/>
          </a:p>
        </p:txBody>
      </p:sp>
      <p:sp>
        <p:nvSpPr>
          <p:cNvPr id="463" name="Google Shape;463;p57">
            <a:extLst>
              <a:ext uri="{FF2B5EF4-FFF2-40B4-BE49-F238E27FC236}">
                <a16:creationId xmlns:a16="http://schemas.microsoft.com/office/drawing/2014/main" id="{AD1E1422-7AEA-0D73-EE03-D2CAFC01B431}"/>
              </a:ext>
            </a:extLst>
          </p:cNvPr>
          <p:cNvSpPr txBox="1">
            <a:spLocks noGrp="1"/>
          </p:cNvSpPr>
          <p:nvPr>
            <p:ph type="title"/>
          </p:nvPr>
        </p:nvSpPr>
        <p:spPr>
          <a:xfrm>
            <a:off x="-2718419" y="2024389"/>
            <a:ext cx="37044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i="1" dirty="0"/>
              <a:t>Viewport</a:t>
            </a:r>
            <a:r>
              <a:rPr lang="en" dirty="0"/>
              <a:t> </a:t>
            </a:r>
            <a:r>
              <a:rPr lang="en" dirty="0" err="1"/>
              <a:t>inicial</a:t>
            </a:r>
            <a:endParaRPr i="1" dirty="0"/>
          </a:p>
        </p:txBody>
      </p:sp>
      <p:grpSp>
        <p:nvGrpSpPr>
          <p:cNvPr id="465" name="Google Shape;465;p57">
            <a:extLst>
              <a:ext uri="{FF2B5EF4-FFF2-40B4-BE49-F238E27FC236}">
                <a16:creationId xmlns:a16="http://schemas.microsoft.com/office/drawing/2014/main" id="{C7992AA1-86C8-229C-624B-B44A2753AA6A}"/>
              </a:ext>
            </a:extLst>
          </p:cNvPr>
          <p:cNvGrpSpPr/>
          <p:nvPr/>
        </p:nvGrpSpPr>
        <p:grpSpPr>
          <a:xfrm>
            <a:off x="-3592800" y="1710294"/>
            <a:ext cx="3432984" cy="2496295"/>
            <a:chOff x="331763" y="414153"/>
            <a:chExt cx="6903246" cy="5019697"/>
          </a:xfrm>
        </p:grpSpPr>
        <p:sp>
          <p:nvSpPr>
            <p:cNvPr id="466" name="Google Shape;466;p57">
              <a:extLst>
                <a:ext uri="{FF2B5EF4-FFF2-40B4-BE49-F238E27FC236}">
                  <a16:creationId xmlns:a16="http://schemas.microsoft.com/office/drawing/2014/main" id="{D4D551BB-5C6B-475F-34E8-E1F68A65DE24}"/>
                </a:ext>
              </a:extLst>
            </p:cNvPr>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7">
              <a:extLst>
                <a:ext uri="{FF2B5EF4-FFF2-40B4-BE49-F238E27FC236}">
                  <a16:creationId xmlns:a16="http://schemas.microsoft.com/office/drawing/2014/main" id="{A7E7D25C-ED3B-E63C-BDD9-C53D6ED19145}"/>
                </a:ext>
              </a:extLst>
            </p:cNvPr>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7">
              <a:extLst>
                <a:ext uri="{FF2B5EF4-FFF2-40B4-BE49-F238E27FC236}">
                  <a16:creationId xmlns:a16="http://schemas.microsoft.com/office/drawing/2014/main" id="{2E09E666-4833-8771-7FC5-210541062A5B}"/>
                </a:ext>
              </a:extLst>
            </p:cNvPr>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7">
              <a:extLst>
                <a:ext uri="{FF2B5EF4-FFF2-40B4-BE49-F238E27FC236}">
                  <a16:creationId xmlns:a16="http://schemas.microsoft.com/office/drawing/2014/main" id="{3FE9E43D-AF0C-DAA9-94CA-B3C62026BD33}"/>
                </a:ext>
              </a:extLst>
            </p:cNvPr>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56;p48">
            <a:extLst>
              <a:ext uri="{FF2B5EF4-FFF2-40B4-BE49-F238E27FC236}">
                <a16:creationId xmlns:a16="http://schemas.microsoft.com/office/drawing/2014/main" id="{6C0376FC-72A7-E684-72AF-7B90CE81ACC3}"/>
              </a:ext>
            </a:extLst>
          </p:cNvPr>
          <p:cNvSpPr txBox="1">
            <a:spLocks/>
          </p:cNvSpPr>
          <p:nvPr/>
        </p:nvSpPr>
        <p:spPr>
          <a:xfrm>
            <a:off x="715100" y="433400"/>
            <a:ext cx="7713900" cy="54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1pPr>
            <a:lvl2pPr marR="0" lvl="1"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2pPr>
            <a:lvl3pPr marR="0" lvl="2"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3pPr>
            <a:lvl4pPr marR="0" lvl="3"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4pPr>
            <a:lvl5pPr marR="0" lvl="4"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5pPr>
            <a:lvl6pPr marR="0" lvl="5"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6pPr>
            <a:lvl7pPr marR="0" lvl="6"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7pPr>
            <a:lvl8pPr marR="0" lvl="7"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8pPr>
            <a:lvl9pPr marR="0" lvl="8"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9pPr>
          </a:lstStyle>
          <a:p>
            <a:r>
              <a:rPr lang="pt-PT" dirty="0"/>
              <a:t>Edição do </a:t>
            </a:r>
            <a:r>
              <a:rPr lang="pt-PT" dirty="0" err="1"/>
              <a:t>template</a:t>
            </a:r>
            <a:endParaRPr lang="pt-PT" dirty="0"/>
          </a:p>
        </p:txBody>
      </p:sp>
      <p:pic>
        <p:nvPicPr>
          <p:cNvPr id="4" name="Imagem 3">
            <a:extLst>
              <a:ext uri="{FF2B5EF4-FFF2-40B4-BE49-F238E27FC236}">
                <a16:creationId xmlns:a16="http://schemas.microsoft.com/office/drawing/2014/main" id="{81FCC51E-07C6-5678-B4C5-50869CB68E85}"/>
              </a:ext>
            </a:extLst>
          </p:cNvPr>
          <p:cNvPicPr>
            <a:picLocks noChangeAspect="1"/>
          </p:cNvPicPr>
          <p:nvPr/>
        </p:nvPicPr>
        <p:blipFill>
          <a:blip r:embed="rId3"/>
          <a:stretch>
            <a:fillRect/>
          </a:stretch>
        </p:blipFill>
        <p:spPr>
          <a:xfrm>
            <a:off x="-3511012" y="1809707"/>
            <a:ext cx="3275754" cy="1938633"/>
          </a:xfrm>
          <a:prstGeom prst="rect">
            <a:avLst/>
          </a:prstGeom>
        </p:spPr>
      </p:pic>
      <p:grpSp>
        <p:nvGrpSpPr>
          <p:cNvPr id="14" name="Google Shape;465;p57">
            <a:extLst>
              <a:ext uri="{FF2B5EF4-FFF2-40B4-BE49-F238E27FC236}">
                <a16:creationId xmlns:a16="http://schemas.microsoft.com/office/drawing/2014/main" id="{BF8ADEF3-A5F0-D72B-9E35-F37F9E23A256}"/>
              </a:ext>
            </a:extLst>
          </p:cNvPr>
          <p:cNvGrpSpPr/>
          <p:nvPr/>
        </p:nvGrpSpPr>
        <p:grpSpPr>
          <a:xfrm>
            <a:off x="4896837" y="1630848"/>
            <a:ext cx="3432984" cy="2496295"/>
            <a:chOff x="331763" y="414153"/>
            <a:chExt cx="6903246" cy="5019697"/>
          </a:xfrm>
        </p:grpSpPr>
        <p:sp>
          <p:nvSpPr>
            <p:cNvPr id="15" name="Google Shape;466;p57">
              <a:extLst>
                <a:ext uri="{FF2B5EF4-FFF2-40B4-BE49-F238E27FC236}">
                  <a16:creationId xmlns:a16="http://schemas.microsoft.com/office/drawing/2014/main" id="{6905E8DF-74B9-C770-BC51-36BC5822A081}"/>
                </a:ext>
              </a:extLst>
            </p:cNvPr>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67;p57">
              <a:extLst>
                <a:ext uri="{FF2B5EF4-FFF2-40B4-BE49-F238E27FC236}">
                  <a16:creationId xmlns:a16="http://schemas.microsoft.com/office/drawing/2014/main" id="{6517BABA-726F-7B1B-1EFA-3582C94F9AE7}"/>
                </a:ext>
              </a:extLst>
            </p:cNvPr>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68;p57">
              <a:extLst>
                <a:ext uri="{FF2B5EF4-FFF2-40B4-BE49-F238E27FC236}">
                  <a16:creationId xmlns:a16="http://schemas.microsoft.com/office/drawing/2014/main" id="{5188BB87-6D50-4753-BF10-7D7893697250}"/>
                </a:ext>
              </a:extLst>
            </p:cNvPr>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69;p57">
              <a:extLst>
                <a:ext uri="{FF2B5EF4-FFF2-40B4-BE49-F238E27FC236}">
                  <a16:creationId xmlns:a16="http://schemas.microsoft.com/office/drawing/2014/main" id="{2C1938FB-D36E-6BF6-CC47-3F66237EA0A3}"/>
                </a:ext>
              </a:extLst>
            </p:cNvPr>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 name="Imagem 18">
            <a:extLst>
              <a:ext uri="{FF2B5EF4-FFF2-40B4-BE49-F238E27FC236}">
                <a16:creationId xmlns:a16="http://schemas.microsoft.com/office/drawing/2014/main" id="{70B1D5E4-46F0-F74C-EFEA-FF3E13C4EA7B}"/>
              </a:ext>
            </a:extLst>
          </p:cNvPr>
          <p:cNvPicPr>
            <a:picLocks noChangeAspect="1"/>
          </p:cNvPicPr>
          <p:nvPr/>
        </p:nvPicPr>
        <p:blipFill>
          <a:blip r:embed="rId4"/>
          <a:stretch>
            <a:fillRect/>
          </a:stretch>
        </p:blipFill>
        <p:spPr>
          <a:xfrm>
            <a:off x="5003244" y="1710294"/>
            <a:ext cx="3218604" cy="2008334"/>
          </a:xfrm>
          <a:prstGeom prst="rect">
            <a:avLst/>
          </a:prstGeom>
        </p:spPr>
      </p:pic>
    </p:spTree>
    <p:extLst>
      <p:ext uri="{BB962C8B-B14F-4D97-AF65-F5344CB8AC3E}">
        <p14:creationId xmlns:p14="http://schemas.microsoft.com/office/powerpoint/2010/main" val="673586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6">
          <a:extLst>
            <a:ext uri="{FF2B5EF4-FFF2-40B4-BE49-F238E27FC236}">
              <a16:creationId xmlns:a16="http://schemas.microsoft.com/office/drawing/2014/main" id="{EEEDF077-3D2C-F487-1E42-403F8546904D}"/>
            </a:ext>
          </a:extLst>
        </p:cNvPr>
        <p:cNvGrpSpPr/>
        <p:nvPr/>
      </p:nvGrpSpPr>
      <p:grpSpPr>
        <a:xfrm>
          <a:off x="0" y="0"/>
          <a:ext cx="0" cy="0"/>
          <a:chOff x="0" y="0"/>
          <a:chExt cx="0" cy="0"/>
        </a:xfrm>
      </p:grpSpPr>
      <p:sp>
        <p:nvSpPr>
          <p:cNvPr id="8" name="Retângulo Arredondado 7">
            <a:extLst>
              <a:ext uri="{FF2B5EF4-FFF2-40B4-BE49-F238E27FC236}">
                <a16:creationId xmlns:a16="http://schemas.microsoft.com/office/drawing/2014/main" id="{FC4CE6BF-C056-5896-FEB8-68AEA85ACFCA}"/>
              </a:ext>
            </a:extLst>
          </p:cNvPr>
          <p:cNvSpPr/>
          <p:nvPr/>
        </p:nvSpPr>
        <p:spPr>
          <a:xfrm>
            <a:off x="507632" y="1427562"/>
            <a:ext cx="3895805" cy="3042626"/>
          </a:xfrm>
          <a:prstGeom prst="roundRect">
            <a:avLst/>
          </a:prstGeom>
          <a:solidFill>
            <a:schemeClr val="accent6"/>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8" name="Google Shape;228;p38">
            <a:extLst>
              <a:ext uri="{FF2B5EF4-FFF2-40B4-BE49-F238E27FC236}">
                <a16:creationId xmlns:a16="http://schemas.microsoft.com/office/drawing/2014/main" id="{088A4B80-A61B-0255-D485-F5A9F40C46E9}"/>
              </a:ext>
            </a:extLst>
          </p:cNvPr>
          <p:cNvSpPr txBox="1">
            <a:spLocks noGrp="1"/>
          </p:cNvSpPr>
          <p:nvPr>
            <p:ph type="body" idx="1"/>
          </p:nvPr>
        </p:nvSpPr>
        <p:spPr>
          <a:xfrm>
            <a:off x="3703706" y="639859"/>
            <a:ext cx="975874" cy="31792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dirty="0"/>
              <a:t>+</a:t>
            </a:r>
            <a:r>
              <a:rPr lang="en" sz="1100" dirty="0" err="1"/>
              <a:t>exemplos</a:t>
            </a:r>
            <a:endParaRPr sz="1100" dirty="0"/>
          </a:p>
        </p:txBody>
      </p:sp>
      <p:sp>
        <p:nvSpPr>
          <p:cNvPr id="4" name="Google Shape;356;p48">
            <a:extLst>
              <a:ext uri="{FF2B5EF4-FFF2-40B4-BE49-F238E27FC236}">
                <a16:creationId xmlns:a16="http://schemas.microsoft.com/office/drawing/2014/main" id="{37CE50EF-1574-D67E-CAA9-B9FF5A56F042}"/>
              </a:ext>
            </a:extLst>
          </p:cNvPr>
          <p:cNvSpPr txBox="1">
            <a:spLocks/>
          </p:cNvSpPr>
          <p:nvPr/>
        </p:nvSpPr>
        <p:spPr>
          <a:xfrm>
            <a:off x="507632" y="484471"/>
            <a:ext cx="3457330" cy="54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1pPr>
            <a:lvl2pPr marR="0" lvl="1"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2pPr>
            <a:lvl3pPr marR="0" lvl="2"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3pPr>
            <a:lvl4pPr marR="0" lvl="3"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4pPr>
            <a:lvl5pPr marR="0" lvl="4"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5pPr>
            <a:lvl6pPr marR="0" lvl="5"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6pPr>
            <a:lvl7pPr marR="0" lvl="6"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7pPr>
            <a:lvl8pPr marR="0" lvl="7"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8pPr>
            <a:lvl9pPr marR="0" lvl="8"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9pPr>
          </a:lstStyle>
          <a:p>
            <a:r>
              <a:rPr lang="pt-PT" dirty="0"/>
              <a:t>Edição do </a:t>
            </a:r>
            <a:r>
              <a:rPr lang="pt-PT" dirty="0" err="1"/>
              <a:t>template</a:t>
            </a:r>
            <a:endParaRPr lang="pt-PT" dirty="0"/>
          </a:p>
        </p:txBody>
      </p:sp>
      <p:pic>
        <p:nvPicPr>
          <p:cNvPr id="5" name="Imagem 4">
            <a:extLst>
              <a:ext uri="{FF2B5EF4-FFF2-40B4-BE49-F238E27FC236}">
                <a16:creationId xmlns:a16="http://schemas.microsoft.com/office/drawing/2014/main" id="{08E9A018-5B41-AAC8-F7ED-C6EC155FEA71}"/>
              </a:ext>
            </a:extLst>
          </p:cNvPr>
          <p:cNvPicPr>
            <a:picLocks noChangeAspect="1"/>
          </p:cNvPicPr>
          <p:nvPr/>
        </p:nvPicPr>
        <p:blipFill>
          <a:blip r:embed="rId3"/>
          <a:stretch>
            <a:fillRect/>
          </a:stretch>
        </p:blipFill>
        <p:spPr>
          <a:xfrm>
            <a:off x="684849" y="2964829"/>
            <a:ext cx="3526487" cy="1376503"/>
          </a:xfrm>
          <a:prstGeom prst="rect">
            <a:avLst/>
          </a:prstGeom>
        </p:spPr>
      </p:pic>
      <p:pic>
        <p:nvPicPr>
          <p:cNvPr id="6" name="Imagem 5">
            <a:extLst>
              <a:ext uri="{FF2B5EF4-FFF2-40B4-BE49-F238E27FC236}">
                <a16:creationId xmlns:a16="http://schemas.microsoft.com/office/drawing/2014/main" id="{72403EA3-2DAA-7BCA-4AF6-31F86B20A1EA}"/>
              </a:ext>
            </a:extLst>
          </p:cNvPr>
          <p:cNvPicPr>
            <a:picLocks noChangeAspect="1"/>
          </p:cNvPicPr>
          <p:nvPr/>
        </p:nvPicPr>
        <p:blipFill>
          <a:blip r:embed="rId4"/>
          <a:stretch>
            <a:fillRect/>
          </a:stretch>
        </p:blipFill>
        <p:spPr>
          <a:xfrm>
            <a:off x="707901" y="1570843"/>
            <a:ext cx="3526487" cy="1376503"/>
          </a:xfrm>
          <a:prstGeom prst="rect">
            <a:avLst/>
          </a:prstGeom>
        </p:spPr>
      </p:pic>
      <p:sp>
        <p:nvSpPr>
          <p:cNvPr id="9" name="Retângulo Arredondado 8">
            <a:extLst>
              <a:ext uri="{FF2B5EF4-FFF2-40B4-BE49-F238E27FC236}">
                <a16:creationId xmlns:a16="http://schemas.microsoft.com/office/drawing/2014/main" id="{88FEEEFC-B9D0-EE92-7CA2-4634374EDFC6}"/>
              </a:ext>
            </a:extLst>
          </p:cNvPr>
          <p:cNvSpPr/>
          <p:nvPr/>
        </p:nvSpPr>
        <p:spPr>
          <a:xfrm>
            <a:off x="4941320" y="1427560"/>
            <a:ext cx="3565392" cy="760469"/>
          </a:xfrm>
          <a:prstGeom prst="roundRect">
            <a:avLst/>
          </a:prstGeom>
          <a:solidFill>
            <a:schemeClr val="accent6"/>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0" name="Imagem 9">
            <a:extLst>
              <a:ext uri="{FF2B5EF4-FFF2-40B4-BE49-F238E27FC236}">
                <a16:creationId xmlns:a16="http://schemas.microsoft.com/office/drawing/2014/main" id="{CDFDA120-4CFD-BDBF-9E47-90FCD9A4D2E7}"/>
              </a:ext>
            </a:extLst>
          </p:cNvPr>
          <p:cNvPicPr>
            <a:picLocks noChangeAspect="1"/>
          </p:cNvPicPr>
          <p:nvPr/>
        </p:nvPicPr>
        <p:blipFill>
          <a:blip r:embed="rId5"/>
          <a:stretch>
            <a:fillRect/>
          </a:stretch>
        </p:blipFill>
        <p:spPr>
          <a:xfrm>
            <a:off x="5044398" y="1523031"/>
            <a:ext cx="3380395" cy="250061"/>
          </a:xfrm>
          <a:prstGeom prst="rect">
            <a:avLst/>
          </a:prstGeom>
        </p:spPr>
      </p:pic>
      <p:pic>
        <p:nvPicPr>
          <p:cNvPr id="11" name="Imagem 10">
            <a:extLst>
              <a:ext uri="{FF2B5EF4-FFF2-40B4-BE49-F238E27FC236}">
                <a16:creationId xmlns:a16="http://schemas.microsoft.com/office/drawing/2014/main" id="{42E2A8AB-EEBC-BCCC-4B7E-DF530A6B9099}"/>
              </a:ext>
            </a:extLst>
          </p:cNvPr>
          <p:cNvPicPr>
            <a:picLocks noChangeAspect="1"/>
          </p:cNvPicPr>
          <p:nvPr/>
        </p:nvPicPr>
        <p:blipFill>
          <a:blip r:embed="rId6"/>
          <a:stretch>
            <a:fillRect/>
          </a:stretch>
        </p:blipFill>
        <p:spPr>
          <a:xfrm>
            <a:off x="5044398" y="1839748"/>
            <a:ext cx="3380395" cy="205933"/>
          </a:xfrm>
          <a:prstGeom prst="rect">
            <a:avLst/>
          </a:prstGeom>
        </p:spPr>
      </p:pic>
      <p:sp>
        <p:nvSpPr>
          <p:cNvPr id="12" name="Retângulo Arredondado 11">
            <a:extLst>
              <a:ext uri="{FF2B5EF4-FFF2-40B4-BE49-F238E27FC236}">
                <a16:creationId xmlns:a16="http://schemas.microsoft.com/office/drawing/2014/main" id="{6CA60D8B-95CA-14A8-E2D6-95CD34C648C8}"/>
              </a:ext>
            </a:extLst>
          </p:cNvPr>
          <p:cNvSpPr/>
          <p:nvPr/>
        </p:nvSpPr>
        <p:spPr>
          <a:xfrm>
            <a:off x="4941320" y="2480024"/>
            <a:ext cx="3565392" cy="1990164"/>
          </a:xfrm>
          <a:prstGeom prst="roundRect">
            <a:avLst/>
          </a:prstGeom>
          <a:solidFill>
            <a:schemeClr val="accent6"/>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6" name="Imagem 15">
            <a:extLst>
              <a:ext uri="{FF2B5EF4-FFF2-40B4-BE49-F238E27FC236}">
                <a16:creationId xmlns:a16="http://schemas.microsoft.com/office/drawing/2014/main" id="{5995BEAC-26A9-A159-28BC-DA5BAF7758BB}"/>
              </a:ext>
            </a:extLst>
          </p:cNvPr>
          <p:cNvPicPr>
            <a:picLocks noChangeAspect="1"/>
          </p:cNvPicPr>
          <p:nvPr/>
        </p:nvPicPr>
        <p:blipFill>
          <a:blip r:embed="rId7"/>
          <a:stretch>
            <a:fillRect/>
          </a:stretch>
        </p:blipFill>
        <p:spPr>
          <a:xfrm>
            <a:off x="5059766" y="2619189"/>
            <a:ext cx="3331013" cy="843758"/>
          </a:xfrm>
          <a:prstGeom prst="rect">
            <a:avLst/>
          </a:prstGeom>
        </p:spPr>
      </p:pic>
      <p:pic>
        <p:nvPicPr>
          <p:cNvPr id="17" name="Imagem 16">
            <a:extLst>
              <a:ext uri="{FF2B5EF4-FFF2-40B4-BE49-F238E27FC236}">
                <a16:creationId xmlns:a16="http://schemas.microsoft.com/office/drawing/2014/main" id="{E740DD49-9C0F-A916-0143-9DA121477F62}"/>
              </a:ext>
            </a:extLst>
          </p:cNvPr>
          <p:cNvPicPr>
            <a:picLocks noChangeAspect="1"/>
          </p:cNvPicPr>
          <p:nvPr/>
        </p:nvPicPr>
        <p:blipFill>
          <a:blip r:embed="rId8"/>
          <a:stretch>
            <a:fillRect/>
          </a:stretch>
        </p:blipFill>
        <p:spPr>
          <a:xfrm>
            <a:off x="5044398" y="3486852"/>
            <a:ext cx="3346381" cy="815650"/>
          </a:xfrm>
          <a:prstGeom prst="rect">
            <a:avLst/>
          </a:prstGeom>
        </p:spPr>
      </p:pic>
    </p:spTree>
    <p:extLst>
      <p:ext uri="{BB962C8B-B14F-4D97-AF65-F5344CB8AC3E}">
        <p14:creationId xmlns:p14="http://schemas.microsoft.com/office/powerpoint/2010/main" val="1941946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1">
          <a:extLst>
            <a:ext uri="{FF2B5EF4-FFF2-40B4-BE49-F238E27FC236}">
              <a16:creationId xmlns:a16="http://schemas.microsoft.com/office/drawing/2014/main" id="{71EA7F2A-B9CE-1200-A70D-2C875DAD8FBA}"/>
            </a:ext>
          </a:extLst>
        </p:cNvPr>
        <p:cNvGrpSpPr/>
        <p:nvPr/>
      </p:nvGrpSpPr>
      <p:grpSpPr>
        <a:xfrm>
          <a:off x="0" y="0"/>
          <a:ext cx="0" cy="0"/>
          <a:chOff x="0" y="0"/>
          <a:chExt cx="0" cy="0"/>
        </a:xfrm>
      </p:grpSpPr>
      <p:sp>
        <p:nvSpPr>
          <p:cNvPr id="372" name="Google Shape;372;p49">
            <a:extLst>
              <a:ext uri="{FF2B5EF4-FFF2-40B4-BE49-F238E27FC236}">
                <a16:creationId xmlns:a16="http://schemas.microsoft.com/office/drawing/2014/main" id="{0CC7A4A6-CB51-7872-CCCB-EA358E99F244}"/>
              </a:ext>
            </a:extLst>
          </p:cNvPr>
          <p:cNvSpPr txBox="1">
            <a:spLocks noGrp="1"/>
          </p:cNvSpPr>
          <p:nvPr>
            <p:ph type="title"/>
          </p:nvPr>
        </p:nvSpPr>
        <p:spPr>
          <a:xfrm>
            <a:off x="403950" y="242900"/>
            <a:ext cx="4231550" cy="124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Swiper.js</a:t>
            </a:r>
            <a:endParaRPr dirty="0"/>
          </a:p>
        </p:txBody>
      </p:sp>
      <p:pic>
        <p:nvPicPr>
          <p:cNvPr id="3" name="Imagem 2">
            <a:extLst>
              <a:ext uri="{FF2B5EF4-FFF2-40B4-BE49-F238E27FC236}">
                <a16:creationId xmlns:a16="http://schemas.microsoft.com/office/drawing/2014/main" id="{EE18E23C-AE9C-7D77-7E3A-51DD15233B95}"/>
              </a:ext>
            </a:extLst>
          </p:cNvPr>
          <p:cNvPicPr>
            <a:picLocks noChangeAspect="1"/>
          </p:cNvPicPr>
          <p:nvPr/>
        </p:nvPicPr>
        <p:blipFill>
          <a:blip r:embed="rId3"/>
          <a:stretch>
            <a:fillRect/>
          </a:stretch>
        </p:blipFill>
        <p:spPr>
          <a:xfrm>
            <a:off x="457200" y="1485900"/>
            <a:ext cx="4990155" cy="939323"/>
          </a:xfrm>
          <a:prstGeom prst="rect">
            <a:avLst/>
          </a:prstGeom>
          <a:ln>
            <a:noFill/>
          </a:ln>
          <a:effectLst>
            <a:outerShdw blurRad="328106" dist="38100" dir="2700000" algn="tl" rotWithShape="0">
              <a:prstClr val="black">
                <a:alpha val="19909"/>
              </a:prstClr>
            </a:outerShdw>
          </a:effectLst>
        </p:spPr>
      </p:pic>
      <p:pic>
        <p:nvPicPr>
          <p:cNvPr id="6" name="Gráfico 5">
            <a:extLst>
              <a:ext uri="{FF2B5EF4-FFF2-40B4-BE49-F238E27FC236}">
                <a16:creationId xmlns:a16="http://schemas.microsoft.com/office/drawing/2014/main" id="{F92AD21F-9777-5DC7-F090-96B07B349A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61555" y="573560"/>
            <a:ext cx="685800" cy="685800"/>
          </a:xfrm>
          <a:prstGeom prst="rect">
            <a:avLst/>
          </a:prstGeom>
          <a:effectLst/>
        </p:spPr>
      </p:pic>
      <p:pic>
        <p:nvPicPr>
          <p:cNvPr id="1028" name="Picture 4" descr="Black Arrow PNG: Free Transparent Pics">
            <a:extLst>
              <a:ext uri="{FF2B5EF4-FFF2-40B4-BE49-F238E27FC236}">
                <a16:creationId xmlns:a16="http://schemas.microsoft.com/office/drawing/2014/main" id="{280C92D9-D1F4-C28E-35F0-27EEF6AEFC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401788">
            <a:off x="5526005" y="1739497"/>
            <a:ext cx="1129779" cy="63500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372;p49">
            <a:extLst>
              <a:ext uri="{FF2B5EF4-FFF2-40B4-BE49-F238E27FC236}">
                <a16:creationId xmlns:a16="http://schemas.microsoft.com/office/drawing/2014/main" id="{104E65F0-E7D8-A4AB-EA81-15E821248C70}"/>
              </a:ext>
            </a:extLst>
          </p:cNvPr>
          <p:cNvSpPr txBox="1">
            <a:spLocks/>
          </p:cNvSpPr>
          <p:nvPr/>
        </p:nvSpPr>
        <p:spPr>
          <a:xfrm>
            <a:off x="6630384" y="2014550"/>
            <a:ext cx="1191405" cy="417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Alexandria Medium"/>
              <a:buNone/>
              <a:defRPr sz="7000" b="0" i="0" u="none" strike="noStrike" cap="none">
                <a:solidFill>
                  <a:schemeClr val="dk1"/>
                </a:solidFill>
                <a:latin typeface="Alexandria Medium"/>
                <a:ea typeface="Alexandria Medium"/>
                <a:cs typeface="Alexandria Medium"/>
                <a:sym typeface="Alexandria Medium"/>
              </a:defRPr>
            </a:lvl1pPr>
            <a:lvl2pPr marR="0" lvl="1"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2pPr>
            <a:lvl3pPr marR="0" lvl="2"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3pPr>
            <a:lvl4pPr marR="0" lvl="3"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4pPr>
            <a:lvl5pPr marR="0" lvl="4"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5pPr>
            <a:lvl6pPr marR="0" lvl="5"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6pPr>
            <a:lvl7pPr marR="0" lvl="6"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7pPr>
            <a:lvl8pPr marR="0" lvl="7"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8pPr>
            <a:lvl9pPr marR="0" lvl="8"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9pPr>
          </a:lstStyle>
          <a:p>
            <a:r>
              <a:rPr lang="pt-PT" sz="1600" dirty="0"/>
              <a:t>JSON-</a:t>
            </a:r>
            <a:r>
              <a:rPr lang="pt-PT" sz="1600" dirty="0" err="1"/>
              <a:t>like</a:t>
            </a:r>
            <a:endParaRPr lang="pt-PT" sz="1600" dirty="0"/>
          </a:p>
        </p:txBody>
      </p:sp>
      <p:sp>
        <p:nvSpPr>
          <p:cNvPr id="12" name="Google Shape;464;p57">
            <a:extLst>
              <a:ext uri="{FF2B5EF4-FFF2-40B4-BE49-F238E27FC236}">
                <a16:creationId xmlns:a16="http://schemas.microsoft.com/office/drawing/2014/main" id="{0F714E25-D487-A701-DD83-63A0BD8C0321}"/>
              </a:ext>
            </a:extLst>
          </p:cNvPr>
          <p:cNvSpPr txBox="1">
            <a:spLocks/>
          </p:cNvSpPr>
          <p:nvPr/>
        </p:nvSpPr>
        <p:spPr>
          <a:xfrm>
            <a:off x="6230594" y="2541600"/>
            <a:ext cx="2567850" cy="2278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1pPr>
            <a:lvl2pPr marL="914400" marR="0" lvl="1"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2pPr>
            <a:lvl3pPr marL="1371600" marR="0" lvl="2"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3pPr>
            <a:lvl4pPr marL="1828800" marR="0" lvl="3"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4pPr>
            <a:lvl5pPr marL="2286000" marR="0" lvl="4"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5pPr>
            <a:lvl6pPr marL="2743200" marR="0" lvl="5"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6pPr>
            <a:lvl7pPr marL="3200400" marR="0" lvl="6"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7pPr>
            <a:lvl8pPr marL="3657600" marR="0" lvl="7"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8pPr>
            <a:lvl9pPr marL="4114800" marR="0" lvl="8"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9pPr>
          </a:lstStyle>
          <a:p>
            <a:pPr marL="0" indent="0">
              <a:buFont typeface="Albert Sans"/>
              <a:buNone/>
            </a:pPr>
            <a:r>
              <a:rPr lang="pt-PT" sz="1100" dirty="0" err="1"/>
              <a:t>const</a:t>
            </a:r>
            <a:r>
              <a:rPr lang="pt-PT" sz="1100" dirty="0"/>
              <a:t> data = [</a:t>
            </a:r>
          </a:p>
          <a:p>
            <a:pPr marL="0" indent="0">
              <a:buFont typeface="Albert Sans"/>
              <a:buNone/>
            </a:pPr>
            <a:r>
              <a:rPr lang="pt-PT" sz="1100" dirty="0"/>
              <a:t>    {</a:t>
            </a:r>
          </a:p>
          <a:p>
            <a:pPr marL="0" indent="0">
              <a:buFont typeface="Albert Sans"/>
              <a:buNone/>
            </a:pPr>
            <a:r>
              <a:rPr lang="pt-PT" sz="1100" dirty="0"/>
              <a:t>      </a:t>
            </a:r>
            <a:r>
              <a:rPr lang="pt-PT" sz="1100" dirty="0" err="1"/>
              <a:t>icon</a:t>
            </a:r>
            <a:r>
              <a:rPr lang="pt-PT" sz="1100" dirty="0"/>
              <a:t>: (</a:t>
            </a:r>
          </a:p>
          <a:p>
            <a:pPr marL="0" indent="0">
              <a:buFont typeface="Albert Sans"/>
              <a:buNone/>
            </a:pPr>
            <a:r>
              <a:rPr lang="pt-PT" sz="1100" dirty="0"/>
              <a:t>        &lt;</a:t>
            </a:r>
            <a:r>
              <a:rPr lang="pt-PT" sz="1100" dirty="0" err="1"/>
              <a:t>svg</a:t>
            </a:r>
            <a:r>
              <a:rPr lang="pt-PT" sz="1100" dirty="0"/>
              <a:t>&gt;(...)&lt;/</a:t>
            </a:r>
            <a:r>
              <a:rPr lang="pt-PT" sz="1100" dirty="0" err="1"/>
              <a:t>svg</a:t>
            </a:r>
            <a:r>
              <a:rPr lang="pt-PT" sz="1100" dirty="0"/>
              <a:t>&gt;</a:t>
            </a:r>
          </a:p>
          <a:p>
            <a:pPr marL="0" indent="0">
              <a:buFont typeface="Albert Sans"/>
              <a:buNone/>
            </a:pPr>
            <a:r>
              <a:rPr lang="pt-PT" sz="1100" dirty="0"/>
              <a:t>      ),</a:t>
            </a:r>
          </a:p>
          <a:p>
            <a:pPr marL="0" indent="0">
              <a:buFont typeface="Albert Sans"/>
              <a:buNone/>
            </a:pPr>
            <a:r>
              <a:rPr lang="pt-PT" sz="1100" dirty="0"/>
              <a:t>      </a:t>
            </a:r>
            <a:r>
              <a:rPr lang="pt-PT" sz="1100" dirty="0" err="1"/>
              <a:t>title</a:t>
            </a:r>
            <a:r>
              <a:rPr lang="pt-PT" sz="1100" dirty="0"/>
              <a:t>: “Desenvolvimento”,</a:t>
            </a:r>
          </a:p>
          <a:p>
            <a:pPr marL="0" indent="0">
              <a:buFont typeface="Albert Sans"/>
              <a:buNone/>
            </a:pPr>
            <a:r>
              <a:rPr lang="pt-PT" sz="1100" dirty="0"/>
              <a:t>      </a:t>
            </a:r>
            <a:r>
              <a:rPr lang="pt-PT" sz="1100" dirty="0" err="1"/>
              <a:t>description</a:t>
            </a:r>
            <a:r>
              <a:rPr lang="pt-PT" sz="1100" dirty="0"/>
              <a:t>: “Software, Web,      	      Jogos, etc...”</a:t>
            </a:r>
          </a:p>
          <a:p>
            <a:pPr marL="0" indent="0">
              <a:buFont typeface="Albert Sans"/>
              <a:buNone/>
            </a:pPr>
            <a:r>
              <a:rPr lang="pt-PT" sz="1100" dirty="0"/>
              <a:t>    },</a:t>
            </a:r>
          </a:p>
          <a:p>
            <a:pPr marL="0" indent="0">
              <a:buFont typeface="Albert Sans"/>
              <a:buNone/>
            </a:pPr>
            <a:r>
              <a:rPr lang="pt-PT" sz="1100" dirty="0"/>
              <a:t>  (...)</a:t>
            </a:r>
          </a:p>
          <a:p>
            <a:pPr marL="0" indent="0">
              <a:buFont typeface="Albert Sans"/>
              <a:buNone/>
            </a:pPr>
            <a:r>
              <a:rPr lang="pt-PT" sz="1100" dirty="0"/>
              <a:t>];</a:t>
            </a:r>
          </a:p>
        </p:txBody>
      </p:sp>
      <p:pic>
        <p:nvPicPr>
          <p:cNvPr id="13" name="Picture 4" descr="Black Arrow PNG: Free Transparent Pics">
            <a:extLst>
              <a:ext uri="{FF2B5EF4-FFF2-40B4-BE49-F238E27FC236}">
                <a16:creationId xmlns:a16="http://schemas.microsoft.com/office/drawing/2014/main" id="{0C19EF3E-F73F-3172-C73C-781239C398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427287">
            <a:off x="4977716" y="3350723"/>
            <a:ext cx="1129779" cy="635000"/>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464;p57">
            <a:extLst>
              <a:ext uri="{FF2B5EF4-FFF2-40B4-BE49-F238E27FC236}">
                <a16:creationId xmlns:a16="http://schemas.microsoft.com/office/drawing/2014/main" id="{6513FF1D-38C6-5990-41E1-8E4979B649CF}"/>
              </a:ext>
            </a:extLst>
          </p:cNvPr>
          <p:cNvSpPr txBox="1">
            <a:spLocks/>
          </p:cNvSpPr>
          <p:nvPr/>
        </p:nvSpPr>
        <p:spPr>
          <a:xfrm>
            <a:off x="745606" y="2774013"/>
            <a:ext cx="2410344" cy="2278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1pPr>
            <a:lvl2pPr marL="914400" marR="0" lvl="1"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2pPr>
            <a:lvl3pPr marL="1371600" marR="0" lvl="2"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3pPr>
            <a:lvl4pPr marL="1828800" marR="0" lvl="3"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4pPr>
            <a:lvl5pPr marL="2286000" marR="0" lvl="4"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5pPr>
            <a:lvl6pPr marL="2743200" marR="0" lvl="5"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6pPr>
            <a:lvl7pPr marL="3200400" marR="0" lvl="6"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7pPr>
            <a:lvl8pPr marL="3657600" marR="0" lvl="7"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8pPr>
            <a:lvl9pPr marL="4114800" marR="0" lvl="8"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9pPr>
          </a:lstStyle>
          <a:p>
            <a:pPr marL="0" indent="0">
              <a:buFont typeface="Albert Sans"/>
              <a:buNone/>
            </a:pPr>
            <a:r>
              <a:rPr lang="pt-PT" sz="1050" dirty="0"/>
              <a:t>&lt;</a:t>
            </a:r>
            <a:r>
              <a:rPr lang="pt-PT" sz="1050" dirty="0" err="1"/>
              <a:t>Swiper</a:t>
            </a:r>
            <a:endParaRPr lang="pt-PT" sz="1050" dirty="0"/>
          </a:p>
          <a:p>
            <a:pPr marL="0" indent="0">
              <a:buFont typeface="Albert Sans"/>
              <a:buNone/>
            </a:pPr>
            <a:r>
              <a:rPr lang="pt-PT" sz="1050" dirty="0"/>
              <a:t>   </a:t>
            </a:r>
            <a:r>
              <a:rPr lang="pt-PT" sz="1050" dirty="0" err="1"/>
              <a:t>slidesPerView</a:t>
            </a:r>
            <a:r>
              <a:rPr lang="pt-PT" sz="1050" dirty="0"/>
              <a:t> = {4},</a:t>
            </a:r>
          </a:p>
          <a:p>
            <a:pPr marL="0" indent="0">
              <a:buFont typeface="Albert Sans"/>
              <a:buNone/>
            </a:pPr>
            <a:r>
              <a:rPr lang="pt-PT" sz="1050" dirty="0"/>
              <a:t>   </a:t>
            </a:r>
            <a:r>
              <a:rPr lang="pt-PT" sz="1050" dirty="0" err="1"/>
              <a:t>spaceBetween</a:t>
            </a:r>
            <a:r>
              <a:rPr lang="pt-PT" sz="1050" dirty="0"/>
              <a:t> = {30},</a:t>
            </a:r>
          </a:p>
          <a:p>
            <a:pPr marL="0" indent="0">
              <a:buFont typeface="Albert Sans"/>
              <a:buNone/>
            </a:pPr>
            <a:r>
              <a:rPr lang="pt-PT" sz="1050" dirty="0"/>
              <a:t>   </a:t>
            </a:r>
            <a:r>
              <a:rPr lang="pt-PT" sz="1050" dirty="0" err="1"/>
              <a:t>autoplay</a:t>
            </a:r>
            <a:r>
              <a:rPr lang="pt-PT" sz="1050" dirty="0"/>
              <a:t> = {{</a:t>
            </a:r>
          </a:p>
          <a:p>
            <a:pPr marL="0" indent="0">
              <a:buFont typeface="Albert Sans"/>
              <a:buNone/>
            </a:pPr>
            <a:r>
              <a:rPr lang="pt-PT" sz="1050" dirty="0"/>
              <a:t>      </a:t>
            </a:r>
            <a:r>
              <a:rPr lang="pt-PT" sz="1050" dirty="0" err="1"/>
              <a:t>delay</a:t>
            </a:r>
            <a:r>
              <a:rPr lang="pt-PT" sz="1050" dirty="0"/>
              <a:t>: 2200,</a:t>
            </a:r>
          </a:p>
          <a:p>
            <a:pPr marL="0" indent="0">
              <a:buFont typeface="Albert Sans"/>
              <a:buNone/>
            </a:pPr>
            <a:r>
              <a:rPr lang="pt-PT" sz="1050" dirty="0"/>
              <a:t>      </a:t>
            </a:r>
            <a:r>
              <a:rPr lang="pt-PT" sz="1050" dirty="0" err="1"/>
              <a:t>disableOnInteraction</a:t>
            </a:r>
            <a:r>
              <a:rPr lang="pt-PT" sz="1050" dirty="0"/>
              <a:t>: false,</a:t>
            </a:r>
          </a:p>
          <a:p>
            <a:pPr marL="0" indent="0">
              <a:buFont typeface="Albert Sans"/>
              <a:buNone/>
            </a:pPr>
            <a:r>
              <a:rPr lang="pt-PT" sz="1050" dirty="0"/>
              <a:t>   }},</a:t>
            </a:r>
          </a:p>
          <a:p>
            <a:pPr marL="0" indent="0">
              <a:buFont typeface="Albert Sans"/>
              <a:buNone/>
            </a:pPr>
            <a:r>
              <a:rPr lang="pt-PT" sz="1050" dirty="0"/>
              <a:t>   speed = {3000},</a:t>
            </a:r>
          </a:p>
          <a:p>
            <a:pPr marL="0" indent="0">
              <a:buFont typeface="Albert Sans"/>
              <a:buNone/>
            </a:pPr>
            <a:r>
              <a:rPr lang="pt-PT" sz="1050" dirty="0"/>
              <a:t>   </a:t>
            </a:r>
            <a:r>
              <a:rPr lang="pt-PT" sz="1050" dirty="0" err="1"/>
              <a:t>loop</a:t>
            </a:r>
            <a:r>
              <a:rPr lang="pt-PT" sz="1050" dirty="0"/>
              <a:t> = {</a:t>
            </a:r>
            <a:r>
              <a:rPr lang="pt-PT" sz="1050" dirty="0" err="1"/>
              <a:t>true</a:t>
            </a:r>
            <a:r>
              <a:rPr lang="pt-PT" sz="1050" dirty="0"/>
              <a:t>},</a:t>
            </a:r>
          </a:p>
        </p:txBody>
      </p:sp>
      <p:sp>
        <p:nvSpPr>
          <p:cNvPr id="15" name="Google Shape;464;p57">
            <a:extLst>
              <a:ext uri="{FF2B5EF4-FFF2-40B4-BE49-F238E27FC236}">
                <a16:creationId xmlns:a16="http://schemas.microsoft.com/office/drawing/2014/main" id="{4617CB70-17BA-434D-5169-6684BBC6CCC7}"/>
              </a:ext>
            </a:extLst>
          </p:cNvPr>
          <p:cNvSpPr txBox="1">
            <a:spLocks/>
          </p:cNvSpPr>
          <p:nvPr/>
        </p:nvSpPr>
        <p:spPr>
          <a:xfrm>
            <a:off x="2879206" y="2782526"/>
            <a:ext cx="2410344" cy="2278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1pPr>
            <a:lvl2pPr marL="914400" marR="0" lvl="1"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2pPr>
            <a:lvl3pPr marL="1371600" marR="0" lvl="2"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3pPr>
            <a:lvl4pPr marL="1828800" marR="0" lvl="3"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4pPr>
            <a:lvl5pPr marL="2286000" marR="0" lvl="4"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5pPr>
            <a:lvl6pPr marL="2743200" marR="0" lvl="5"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6pPr>
            <a:lvl7pPr marL="3200400" marR="0" lvl="6"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7pPr>
            <a:lvl8pPr marL="3657600" marR="0" lvl="7"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8pPr>
            <a:lvl9pPr marL="4114800" marR="0" lvl="8"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9pPr>
          </a:lstStyle>
          <a:p>
            <a:pPr marL="0" indent="0">
              <a:buFont typeface="Albert Sans"/>
              <a:buNone/>
            </a:pPr>
            <a:r>
              <a:rPr lang="pt-PT" sz="1050" dirty="0" err="1"/>
              <a:t>breakpoints</a:t>
            </a:r>
            <a:r>
              <a:rPr lang="pt-PT" sz="1050" dirty="0"/>
              <a:t> = {{</a:t>
            </a:r>
          </a:p>
          <a:p>
            <a:pPr marL="0" indent="0">
              <a:buFont typeface="Albert Sans"/>
              <a:buNone/>
            </a:pPr>
            <a:r>
              <a:rPr lang="pt-PT" sz="1050" dirty="0"/>
              <a:t>   1220: {</a:t>
            </a:r>
          </a:p>
          <a:p>
            <a:pPr marL="0" indent="0">
              <a:buFont typeface="Albert Sans"/>
              <a:buNone/>
            </a:pPr>
            <a:r>
              <a:rPr lang="pt-PT" sz="1050" dirty="0"/>
              <a:t>       </a:t>
            </a:r>
            <a:r>
              <a:rPr lang="pt-PT" sz="1050" dirty="0" err="1"/>
              <a:t>slidesPerView</a:t>
            </a:r>
            <a:r>
              <a:rPr lang="pt-PT" sz="1050" dirty="0"/>
              <a:t> = {3},</a:t>
            </a:r>
          </a:p>
          <a:p>
            <a:pPr marL="0" indent="0">
              <a:buFont typeface="Albert Sans"/>
              <a:buNone/>
            </a:pPr>
            <a:r>
              <a:rPr lang="pt-PT" sz="1050" dirty="0"/>
              <a:t>       </a:t>
            </a:r>
            <a:r>
              <a:rPr lang="pt-PT" sz="1050" dirty="0" err="1"/>
              <a:t>spaceBetween</a:t>
            </a:r>
            <a:r>
              <a:rPr lang="pt-PT" sz="1050" dirty="0"/>
              <a:t> = {20},</a:t>
            </a:r>
          </a:p>
          <a:p>
            <a:pPr marL="0" indent="0">
              <a:buFont typeface="Albert Sans"/>
              <a:buNone/>
            </a:pPr>
            <a:r>
              <a:rPr lang="pt-PT" sz="1050" dirty="0"/>
              <a:t>   },</a:t>
            </a:r>
          </a:p>
          <a:p>
            <a:pPr marL="0" indent="0">
              <a:buFont typeface="Albert Sans"/>
              <a:buNone/>
            </a:pPr>
            <a:r>
              <a:rPr lang="pt-PT" sz="1050" dirty="0"/>
              <a:t>   980: {</a:t>
            </a:r>
          </a:p>
          <a:p>
            <a:pPr marL="0" indent="0">
              <a:buFont typeface="Albert Sans"/>
              <a:buNone/>
            </a:pPr>
            <a:r>
              <a:rPr lang="pt-PT" sz="1050" dirty="0"/>
              <a:t>       </a:t>
            </a:r>
            <a:r>
              <a:rPr lang="pt-PT" sz="1050" dirty="0" err="1"/>
              <a:t>slidesPerView</a:t>
            </a:r>
            <a:r>
              <a:rPr lang="pt-PT" sz="1050" dirty="0"/>
              <a:t> = {2},</a:t>
            </a:r>
          </a:p>
          <a:p>
            <a:pPr marL="0" indent="0">
              <a:buFont typeface="Albert Sans"/>
              <a:buNone/>
            </a:pPr>
            <a:r>
              <a:rPr lang="pt-PT" sz="1050" dirty="0"/>
              <a:t>       </a:t>
            </a:r>
            <a:r>
              <a:rPr lang="pt-PT" sz="1050" dirty="0" err="1"/>
              <a:t>spaceBetween</a:t>
            </a:r>
            <a:r>
              <a:rPr lang="pt-PT" sz="1050" dirty="0"/>
              <a:t> = {30},</a:t>
            </a:r>
          </a:p>
          <a:p>
            <a:pPr marL="0" indent="0">
              <a:buFont typeface="Albert Sans"/>
              <a:buNone/>
            </a:pPr>
            <a:r>
              <a:rPr lang="pt-PT" sz="1050" dirty="0"/>
              <a:t>    },</a:t>
            </a:r>
          </a:p>
          <a:p>
            <a:pPr marL="0" indent="0">
              <a:buFont typeface="Albert Sans"/>
              <a:buNone/>
            </a:pPr>
            <a:r>
              <a:rPr lang="pt-PT" sz="1050" dirty="0"/>
              <a:t>}}</a:t>
            </a:r>
          </a:p>
          <a:p>
            <a:pPr marL="0" indent="0">
              <a:buFont typeface="Albert Sans"/>
              <a:buNone/>
            </a:pPr>
            <a:r>
              <a:rPr lang="pt-PT" sz="1050" dirty="0"/>
              <a:t>&gt; &lt;/</a:t>
            </a:r>
            <a:r>
              <a:rPr lang="pt-PT" sz="1050" dirty="0" err="1"/>
              <a:t>Swiper</a:t>
            </a:r>
            <a:r>
              <a:rPr lang="pt-PT" sz="1050" dirty="0"/>
              <a:t>&gt;</a:t>
            </a:r>
          </a:p>
        </p:txBody>
      </p:sp>
    </p:spTree>
    <p:extLst>
      <p:ext uri="{BB962C8B-B14F-4D97-AF65-F5344CB8AC3E}">
        <p14:creationId xmlns:p14="http://schemas.microsoft.com/office/powerpoint/2010/main" val="2764177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1">
          <a:extLst>
            <a:ext uri="{FF2B5EF4-FFF2-40B4-BE49-F238E27FC236}">
              <a16:creationId xmlns:a16="http://schemas.microsoft.com/office/drawing/2014/main" id="{12D35D9C-E2A2-17C3-1D1E-C610E8CE2796}"/>
            </a:ext>
          </a:extLst>
        </p:cNvPr>
        <p:cNvGrpSpPr/>
        <p:nvPr/>
      </p:nvGrpSpPr>
      <p:grpSpPr>
        <a:xfrm>
          <a:off x="0" y="0"/>
          <a:ext cx="0" cy="0"/>
          <a:chOff x="0" y="0"/>
          <a:chExt cx="0" cy="0"/>
        </a:xfrm>
      </p:grpSpPr>
      <p:sp>
        <p:nvSpPr>
          <p:cNvPr id="372" name="Google Shape;372;p49">
            <a:extLst>
              <a:ext uri="{FF2B5EF4-FFF2-40B4-BE49-F238E27FC236}">
                <a16:creationId xmlns:a16="http://schemas.microsoft.com/office/drawing/2014/main" id="{D3CDBA1C-0969-1882-F16D-50A9E3586015}"/>
              </a:ext>
            </a:extLst>
          </p:cNvPr>
          <p:cNvSpPr txBox="1">
            <a:spLocks noGrp="1"/>
          </p:cNvSpPr>
          <p:nvPr>
            <p:ph type="title"/>
          </p:nvPr>
        </p:nvSpPr>
        <p:spPr>
          <a:xfrm>
            <a:off x="403950" y="242900"/>
            <a:ext cx="4231550" cy="124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Swiper.js</a:t>
            </a:r>
            <a:endParaRPr dirty="0"/>
          </a:p>
        </p:txBody>
      </p:sp>
      <p:pic>
        <p:nvPicPr>
          <p:cNvPr id="3" name="Imagem 2">
            <a:extLst>
              <a:ext uri="{FF2B5EF4-FFF2-40B4-BE49-F238E27FC236}">
                <a16:creationId xmlns:a16="http://schemas.microsoft.com/office/drawing/2014/main" id="{D0B65563-11FF-2AE0-D5FC-CD7196CED32C}"/>
              </a:ext>
            </a:extLst>
          </p:cNvPr>
          <p:cNvPicPr>
            <a:picLocks noChangeAspect="1"/>
          </p:cNvPicPr>
          <p:nvPr/>
        </p:nvPicPr>
        <p:blipFill>
          <a:blip r:embed="rId3"/>
          <a:stretch>
            <a:fillRect/>
          </a:stretch>
        </p:blipFill>
        <p:spPr>
          <a:xfrm>
            <a:off x="457200" y="1485900"/>
            <a:ext cx="4990155" cy="939323"/>
          </a:xfrm>
          <a:prstGeom prst="rect">
            <a:avLst/>
          </a:prstGeom>
          <a:ln>
            <a:noFill/>
          </a:ln>
          <a:effectLst>
            <a:outerShdw blurRad="328106" dist="38100" dir="2700000" algn="tl" rotWithShape="0">
              <a:prstClr val="black">
                <a:alpha val="19909"/>
              </a:prstClr>
            </a:outerShdw>
          </a:effectLst>
        </p:spPr>
      </p:pic>
      <p:pic>
        <p:nvPicPr>
          <p:cNvPr id="6" name="Gráfico 5">
            <a:extLst>
              <a:ext uri="{FF2B5EF4-FFF2-40B4-BE49-F238E27FC236}">
                <a16:creationId xmlns:a16="http://schemas.microsoft.com/office/drawing/2014/main" id="{A25557D6-AF14-C2DE-8C07-D852988FD3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61555" y="573560"/>
            <a:ext cx="685800" cy="685800"/>
          </a:xfrm>
          <a:prstGeom prst="rect">
            <a:avLst/>
          </a:prstGeom>
          <a:effectLst/>
        </p:spPr>
      </p:pic>
      <p:pic>
        <p:nvPicPr>
          <p:cNvPr id="1028" name="Picture 4" descr="Black Arrow PNG: Free Transparent Pics">
            <a:extLst>
              <a:ext uri="{FF2B5EF4-FFF2-40B4-BE49-F238E27FC236}">
                <a16:creationId xmlns:a16="http://schemas.microsoft.com/office/drawing/2014/main" id="{10EDD10A-2306-B398-2B6B-5FE3162D5A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401788">
            <a:off x="5526005" y="1739497"/>
            <a:ext cx="1129779" cy="63500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372;p49">
            <a:extLst>
              <a:ext uri="{FF2B5EF4-FFF2-40B4-BE49-F238E27FC236}">
                <a16:creationId xmlns:a16="http://schemas.microsoft.com/office/drawing/2014/main" id="{2463AF75-31E0-245C-3264-809DE98F99F1}"/>
              </a:ext>
            </a:extLst>
          </p:cNvPr>
          <p:cNvSpPr txBox="1">
            <a:spLocks/>
          </p:cNvSpPr>
          <p:nvPr/>
        </p:nvSpPr>
        <p:spPr>
          <a:xfrm>
            <a:off x="6630384" y="2014550"/>
            <a:ext cx="1191405" cy="417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Alexandria Medium"/>
              <a:buNone/>
              <a:defRPr sz="7000" b="0" i="0" u="none" strike="noStrike" cap="none">
                <a:solidFill>
                  <a:schemeClr val="dk1"/>
                </a:solidFill>
                <a:latin typeface="Alexandria Medium"/>
                <a:ea typeface="Alexandria Medium"/>
                <a:cs typeface="Alexandria Medium"/>
                <a:sym typeface="Alexandria Medium"/>
              </a:defRPr>
            </a:lvl1pPr>
            <a:lvl2pPr marR="0" lvl="1"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2pPr>
            <a:lvl3pPr marR="0" lvl="2"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3pPr>
            <a:lvl4pPr marR="0" lvl="3"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4pPr>
            <a:lvl5pPr marR="0" lvl="4"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5pPr>
            <a:lvl6pPr marR="0" lvl="5"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6pPr>
            <a:lvl7pPr marR="0" lvl="6"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7pPr>
            <a:lvl8pPr marR="0" lvl="7"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8pPr>
            <a:lvl9pPr marR="0" lvl="8"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9pPr>
          </a:lstStyle>
          <a:p>
            <a:r>
              <a:rPr lang="pt-PT" sz="1600" dirty="0"/>
              <a:t>JSON-</a:t>
            </a:r>
            <a:r>
              <a:rPr lang="pt-PT" sz="1600" dirty="0" err="1"/>
              <a:t>like</a:t>
            </a:r>
            <a:endParaRPr lang="pt-PT" sz="1600" dirty="0"/>
          </a:p>
        </p:txBody>
      </p:sp>
      <p:sp>
        <p:nvSpPr>
          <p:cNvPr id="12" name="Google Shape;464;p57">
            <a:extLst>
              <a:ext uri="{FF2B5EF4-FFF2-40B4-BE49-F238E27FC236}">
                <a16:creationId xmlns:a16="http://schemas.microsoft.com/office/drawing/2014/main" id="{57CABBA5-339E-1C47-7ABA-09ED85C7945B}"/>
              </a:ext>
            </a:extLst>
          </p:cNvPr>
          <p:cNvSpPr txBox="1">
            <a:spLocks/>
          </p:cNvSpPr>
          <p:nvPr/>
        </p:nvSpPr>
        <p:spPr>
          <a:xfrm>
            <a:off x="6230594" y="2541600"/>
            <a:ext cx="2567850" cy="2278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1pPr>
            <a:lvl2pPr marL="914400" marR="0" lvl="1"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2pPr>
            <a:lvl3pPr marL="1371600" marR="0" lvl="2"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3pPr>
            <a:lvl4pPr marL="1828800" marR="0" lvl="3"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4pPr>
            <a:lvl5pPr marL="2286000" marR="0" lvl="4"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5pPr>
            <a:lvl6pPr marL="2743200" marR="0" lvl="5"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6pPr>
            <a:lvl7pPr marL="3200400" marR="0" lvl="6"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7pPr>
            <a:lvl8pPr marL="3657600" marR="0" lvl="7"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8pPr>
            <a:lvl9pPr marL="4114800" marR="0" lvl="8"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9pPr>
          </a:lstStyle>
          <a:p>
            <a:pPr marL="0" indent="0">
              <a:buFont typeface="Albert Sans"/>
              <a:buNone/>
            </a:pPr>
            <a:r>
              <a:rPr lang="pt-PT" sz="1100" dirty="0" err="1"/>
              <a:t>const</a:t>
            </a:r>
            <a:r>
              <a:rPr lang="pt-PT" sz="1100" dirty="0"/>
              <a:t> data = [</a:t>
            </a:r>
          </a:p>
          <a:p>
            <a:pPr marL="0" indent="0">
              <a:buFont typeface="Albert Sans"/>
              <a:buNone/>
            </a:pPr>
            <a:r>
              <a:rPr lang="pt-PT" sz="1100" dirty="0"/>
              <a:t>    {</a:t>
            </a:r>
          </a:p>
          <a:p>
            <a:pPr marL="0" indent="0">
              <a:buFont typeface="Albert Sans"/>
              <a:buNone/>
            </a:pPr>
            <a:r>
              <a:rPr lang="pt-PT" sz="1100" dirty="0"/>
              <a:t>      </a:t>
            </a:r>
            <a:r>
              <a:rPr lang="pt-PT" sz="1100" dirty="0" err="1"/>
              <a:t>icon</a:t>
            </a:r>
            <a:r>
              <a:rPr lang="pt-PT" sz="1100" dirty="0"/>
              <a:t>: (</a:t>
            </a:r>
          </a:p>
          <a:p>
            <a:pPr marL="0" indent="0">
              <a:buFont typeface="Albert Sans"/>
              <a:buNone/>
            </a:pPr>
            <a:r>
              <a:rPr lang="pt-PT" sz="1100" dirty="0"/>
              <a:t>        &lt;</a:t>
            </a:r>
            <a:r>
              <a:rPr lang="pt-PT" sz="1100" dirty="0" err="1"/>
              <a:t>svg</a:t>
            </a:r>
            <a:r>
              <a:rPr lang="pt-PT" sz="1100" dirty="0"/>
              <a:t>&gt;(...)&lt;/</a:t>
            </a:r>
            <a:r>
              <a:rPr lang="pt-PT" sz="1100" dirty="0" err="1"/>
              <a:t>svg</a:t>
            </a:r>
            <a:r>
              <a:rPr lang="pt-PT" sz="1100" dirty="0"/>
              <a:t>&gt;</a:t>
            </a:r>
          </a:p>
          <a:p>
            <a:pPr marL="0" indent="0">
              <a:buFont typeface="Albert Sans"/>
              <a:buNone/>
            </a:pPr>
            <a:r>
              <a:rPr lang="pt-PT" sz="1100" dirty="0"/>
              <a:t>      ),</a:t>
            </a:r>
          </a:p>
          <a:p>
            <a:pPr marL="0" indent="0">
              <a:buFont typeface="Albert Sans"/>
              <a:buNone/>
            </a:pPr>
            <a:r>
              <a:rPr lang="pt-PT" sz="1100" dirty="0"/>
              <a:t>      </a:t>
            </a:r>
            <a:r>
              <a:rPr lang="pt-PT" sz="1100" dirty="0" err="1"/>
              <a:t>title</a:t>
            </a:r>
            <a:r>
              <a:rPr lang="pt-PT" sz="1100" dirty="0"/>
              <a:t>: “Desenvolvimento”,</a:t>
            </a:r>
          </a:p>
          <a:p>
            <a:pPr marL="0" indent="0">
              <a:buFont typeface="Albert Sans"/>
              <a:buNone/>
            </a:pPr>
            <a:r>
              <a:rPr lang="pt-PT" sz="1100" dirty="0"/>
              <a:t>      </a:t>
            </a:r>
            <a:r>
              <a:rPr lang="pt-PT" sz="1100" dirty="0" err="1"/>
              <a:t>description</a:t>
            </a:r>
            <a:r>
              <a:rPr lang="pt-PT" sz="1100" dirty="0"/>
              <a:t>: “Software, Web,      	      Jogos, etc...”</a:t>
            </a:r>
          </a:p>
          <a:p>
            <a:pPr marL="0" indent="0">
              <a:buFont typeface="Albert Sans"/>
              <a:buNone/>
            </a:pPr>
            <a:r>
              <a:rPr lang="pt-PT" sz="1100" dirty="0"/>
              <a:t>    },</a:t>
            </a:r>
          </a:p>
          <a:p>
            <a:pPr marL="0" indent="0">
              <a:buFont typeface="Albert Sans"/>
              <a:buNone/>
            </a:pPr>
            <a:r>
              <a:rPr lang="pt-PT" sz="1100" dirty="0"/>
              <a:t>  (...)</a:t>
            </a:r>
          </a:p>
          <a:p>
            <a:pPr marL="0" indent="0">
              <a:buFont typeface="Albert Sans"/>
              <a:buNone/>
            </a:pPr>
            <a:r>
              <a:rPr lang="pt-PT" sz="1100" dirty="0"/>
              <a:t>];</a:t>
            </a:r>
          </a:p>
        </p:txBody>
      </p:sp>
      <p:pic>
        <p:nvPicPr>
          <p:cNvPr id="13" name="Picture 4" descr="Black Arrow PNG: Free Transparent Pics">
            <a:extLst>
              <a:ext uri="{FF2B5EF4-FFF2-40B4-BE49-F238E27FC236}">
                <a16:creationId xmlns:a16="http://schemas.microsoft.com/office/drawing/2014/main" id="{5F5AD621-A7E8-2244-4E3A-06D03F2447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427287">
            <a:off x="4977716" y="3350723"/>
            <a:ext cx="1129779" cy="635000"/>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464;p57">
            <a:extLst>
              <a:ext uri="{FF2B5EF4-FFF2-40B4-BE49-F238E27FC236}">
                <a16:creationId xmlns:a16="http://schemas.microsoft.com/office/drawing/2014/main" id="{6A59040F-6212-2BD2-97B7-A9CCB9C89922}"/>
              </a:ext>
            </a:extLst>
          </p:cNvPr>
          <p:cNvSpPr txBox="1">
            <a:spLocks/>
          </p:cNvSpPr>
          <p:nvPr/>
        </p:nvSpPr>
        <p:spPr>
          <a:xfrm>
            <a:off x="745606" y="2774013"/>
            <a:ext cx="2410344" cy="2278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1pPr>
            <a:lvl2pPr marL="914400" marR="0" lvl="1"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2pPr>
            <a:lvl3pPr marL="1371600" marR="0" lvl="2"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3pPr>
            <a:lvl4pPr marL="1828800" marR="0" lvl="3"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4pPr>
            <a:lvl5pPr marL="2286000" marR="0" lvl="4"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5pPr>
            <a:lvl6pPr marL="2743200" marR="0" lvl="5"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6pPr>
            <a:lvl7pPr marL="3200400" marR="0" lvl="6"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7pPr>
            <a:lvl8pPr marL="3657600" marR="0" lvl="7"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8pPr>
            <a:lvl9pPr marL="4114800" marR="0" lvl="8"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9pPr>
          </a:lstStyle>
          <a:p>
            <a:pPr marL="0" indent="0">
              <a:buFont typeface="Albert Sans"/>
              <a:buNone/>
            </a:pPr>
            <a:r>
              <a:rPr lang="pt-PT" sz="1050" dirty="0">
                <a:solidFill>
                  <a:schemeClr val="tx1"/>
                </a:solidFill>
              </a:rPr>
              <a:t>&lt;</a:t>
            </a:r>
            <a:r>
              <a:rPr lang="pt-PT" sz="1050" dirty="0" err="1">
                <a:solidFill>
                  <a:schemeClr val="tx1"/>
                </a:solidFill>
              </a:rPr>
              <a:t>Swiper</a:t>
            </a:r>
            <a:endParaRPr lang="pt-PT" sz="1050" dirty="0">
              <a:solidFill>
                <a:schemeClr val="tx1"/>
              </a:solidFill>
            </a:endParaRP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slidesPerView</a:t>
            </a:r>
            <a:r>
              <a:rPr lang="pt-PT" sz="1050" dirty="0">
                <a:solidFill>
                  <a:schemeClr val="accent3">
                    <a:lumMod val="85000"/>
                  </a:schemeClr>
                </a:solidFill>
              </a:rPr>
              <a:t> = {4},</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spaceBetween</a:t>
            </a:r>
            <a:r>
              <a:rPr lang="pt-PT" sz="1050" dirty="0">
                <a:solidFill>
                  <a:schemeClr val="accent3">
                    <a:lumMod val="85000"/>
                  </a:schemeClr>
                </a:solidFill>
              </a:rPr>
              <a:t> = {30},</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autoplay</a:t>
            </a:r>
            <a:r>
              <a:rPr lang="pt-PT" sz="1050" dirty="0">
                <a:solidFill>
                  <a:schemeClr val="accent3">
                    <a:lumMod val="85000"/>
                  </a:schemeClr>
                </a:solidFill>
              </a:rPr>
              <a:t> = {{</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delay</a:t>
            </a:r>
            <a:r>
              <a:rPr lang="pt-PT" sz="1050" dirty="0">
                <a:solidFill>
                  <a:schemeClr val="accent3">
                    <a:lumMod val="85000"/>
                  </a:schemeClr>
                </a:solidFill>
              </a:rPr>
              <a:t>: 2200,</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disableOnInteraction</a:t>
            </a:r>
            <a:r>
              <a:rPr lang="pt-PT" sz="1050" dirty="0">
                <a:solidFill>
                  <a:schemeClr val="accent3">
                    <a:lumMod val="85000"/>
                  </a:schemeClr>
                </a:solidFill>
              </a:rPr>
              <a:t>: false,</a:t>
            </a:r>
          </a:p>
          <a:p>
            <a:pPr marL="0" indent="0">
              <a:buFont typeface="Albert Sans"/>
              <a:buNone/>
            </a:pPr>
            <a:r>
              <a:rPr lang="pt-PT" sz="1050" dirty="0">
                <a:solidFill>
                  <a:schemeClr val="accent3">
                    <a:lumMod val="85000"/>
                  </a:schemeClr>
                </a:solidFill>
              </a:rPr>
              <a:t>   }},</a:t>
            </a:r>
          </a:p>
          <a:p>
            <a:pPr marL="0" indent="0">
              <a:buFont typeface="Albert Sans"/>
              <a:buNone/>
            </a:pPr>
            <a:r>
              <a:rPr lang="pt-PT" sz="1050" dirty="0">
                <a:solidFill>
                  <a:schemeClr val="accent3">
                    <a:lumMod val="85000"/>
                  </a:schemeClr>
                </a:solidFill>
              </a:rPr>
              <a:t>   speed = {3000},</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loop</a:t>
            </a:r>
            <a:r>
              <a:rPr lang="pt-PT" sz="1050" dirty="0">
                <a:solidFill>
                  <a:schemeClr val="accent3">
                    <a:lumMod val="85000"/>
                  </a:schemeClr>
                </a:solidFill>
              </a:rPr>
              <a:t> = {</a:t>
            </a:r>
            <a:r>
              <a:rPr lang="pt-PT" sz="1050" dirty="0" err="1">
                <a:solidFill>
                  <a:schemeClr val="accent3">
                    <a:lumMod val="85000"/>
                  </a:schemeClr>
                </a:solidFill>
              </a:rPr>
              <a:t>true</a:t>
            </a:r>
            <a:r>
              <a:rPr lang="pt-PT" sz="1050" dirty="0">
                <a:solidFill>
                  <a:schemeClr val="accent3">
                    <a:lumMod val="85000"/>
                  </a:schemeClr>
                </a:solidFill>
              </a:rPr>
              <a:t>},</a:t>
            </a:r>
          </a:p>
        </p:txBody>
      </p:sp>
      <p:sp>
        <p:nvSpPr>
          <p:cNvPr id="15" name="Google Shape;464;p57">
            <a:extLst>
              <a:ext uri="{FF2B5EF4-FFF2-40B4-BE49-F238E27FC236}">
                <a16:creationId xmlns:a16="http://schemas.microsoft.com/office/drawing/2014/main" id="{83617E7C-46A7-797B-B29D-D8962984F17C}"/>
              </a:ext>
            </a:extLst>
          </p:cNvPr>
          <p:cNvSpPr txBox="1">
            <a:spLocks/>
          </p:cNvSpPr>
          <p:nvPr/>
        </p:nvSpPr>
        <p:spPr>
          <a:xfrm>
            <a:off x="2879206" y="2782526"/>
            <a:ext cx="2410344" cy="2278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1pPr>
            <a:lvl2pPr marL="914400" marR="0" lvl="1"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2pPr>
            <a:lvl3pPr marL="1371600" marR="0" lvl="2"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3pPr>
            <a:lvl4pPr marL="1828800" marR="0" lvl="3"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4pPr>
            <a:lvl5pPr marL="2286000" marR="0" lvl="4"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5pPr>
            <a:lvl6pPr marL="2743200" marR="0" lvl="5"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6pPr>
            <a:lvl7pPr marL="3200400" marR="0" lvl="6"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7pPr>
            <a:lvl8pPr marL="3657600" marR="0" lvl="7"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8pPr>
            <a:lvl9pPr marL="4114800" marR="0" lvl="8"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9pPr>
          </a:lstStyle>
          <a:p>
            <a:pPr marL="0" indent="0">
              <a:buFont typeface="Albert Sans"/>
              <a:buNone/>
            </a:pPr>
            <a:r>
              <a:rPr lang="pt-PT" sz="1050" dirty="0" err="1">
                <a:solidFill>
                  <a:schemeClr val="accent3">
                    <a:lumMod val="85000"/>
                  </a:schemeClr>
                </a:solidFill>
              </a:rPr>
              <a:t>breakpoints</a:t>
            </a:r>
            <a:r>
              <a:rPr lang="pt-PT" sz="1050" dirty="0">
                <a:solidFill>
                  <a:schemeClr val="accent3">
                    <a:lumMod val="85000"/>
                  </a:schemeClr>
                </a:solidFill>
              </a:rPr>
              <a:t> = {{</a:t>
            </a:r>
          </a:p>
          <a:p>
            <a:pPr marL="0" indent="0">
              <a:buFont typeface="Albert Sans"/>
              <a:buNone/>
            </a:pPr>
            <a:r>
              <a:rPr lang="pt-PT" sz="1050" dirty="0">
                <a:solidFill>
                  <a:schemeClr val="accent3">
                    <a:lumMod val="85000"/>
                  </a:schemeClr>
                </a:solidFill>
              </a:rPr>
              <a:t>   1220: {</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slidesPerView</a:t>
            </a:r>
            <a:r>
              <a:rPr lang="pt-PT" sz="1050" dirty="0">
                <a:solidFill>
                  <a:schemeClr val="accent3">
                    <a:lumMod val="85000"/>
                  </a:schemeClr>
                </a:solidFill>
              </a:rPr>
              <a:t> = {3},</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spaceBetween</a:t>
            </a:r>
            <a:r>
              <a:rPr lang="pt-PT" sz="1050" dirty="0">
                <a:solidFill>
                  <a:schemeClr val="accent3">
                    <a:lumMod val="85000"/>
                  </a:schemeClr>
                </a:solidFill>
              </a:rPr>
              <a:t> = {20},</a:t>
            </a:r>
          </a:p>
          <a:p>
            <a:pPr marL="0" indent="0">
              <a:buFont typeface="Albert Sans"/>
              <a:buNone/>
            </a:pPr>
            <a:r>
              <a:rPr lang="pt-PT" sz="1050" dirty="0">
                <a:solidFill>
                  <a:schemeClr val="accent3">
                    <a:lumMod val="85000"/>
                  </a:schemeClr>
                </a:solidFill>
              </a:rPr>
              <a:t>   },</a:t>
            </a:r>
          </a:p>
          <a:p>
            <a:pPr marL="0" indent="0">
              <a:buFont typeface="Albert Sans"/>
              <a:buNone/>
            </a:pPr>
            <a:r>
              <a:rPr lang="pt-PT" sz="1050" dirty="0">
                <a:solidFill>
                  <a:schemeClr val="accent3">
                    <a:lumMod val="85000"/>
                  </a:schemeClr>
                </a:solidFill>
              </a:rPr>
              <a:t>   980: {</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slidesPerView</a:t>
            </a:r>
            <a:r>
              <a:rPr lang="pt-PT" sz="1050" dirty="0">
                <a:solidFill>
                  <a:schemeClr val="accent3">
                    <a:lumMod val="85000"/>
                  </a:schemeClr>
                </a:solidFill>
              </a:rPr>
              <a:t> = {2},</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spaceBetween</a:t>
            </a:r>
            <a:r>
              <a:rPr lang="pt-PT" sz="1050" dirty="0">
                <a:solidFill>
                  <a:schemeClr val="accent3">
                    <a:lumMod val="85000"/>
                  </a:schemeClr>
                </a:solidFill>
              </a:rPr>
              <a:t> = {30},</a:t>
            </a:r>
          </a:p>
          <a:p>
            <a:pPr marL="0" indent="0">
              <a:buFont typeface="Albert Sans"/>
              <a:buNone/>
            </a:pPr>
            <a:r>
              <a:rPr lang="pt-PT" sz="1050" dirty="0">
                <a:solidFill>
                  <a:schemeClr val="accent3">
                    <a:lumMod val="85000"/>
                  </a:schemeClr>
                </a:solidFill>
              </a:rPr>
              <a:t>    },</a:t>
            </a:r>
          </a:p>
          <a:p>
            <a:pPr marL="0" indent="0">
              <a:buFont typeface="Albert Sans"/>
              <a:buNone/>
            </a:pPr>
            <a:r>
              <a:rPr lang="pt-PT" sz="1050" dirty="0">
                <a:solidFill>
                  <a:schemeClr val="accent3">
                    <a:lumMod val="85000"/>
                  </a:schemeClr>
                </a:solidFill>
              </a:rPr>
              <a:t>}}</a:t>
            </a:r>
          </a:p>
          <a:p>
            <a:pPr marL="0" indent="0">
              <a:buFont typeface="Albert Sans"/>
              <a:buNone/>
            </a:pPr>
            <a:r>
              <a:rPr lang="pt-PT" sz="1050" dirty="0">
                <a:solidFill>
                  <a:schemeClr val="tx1"/>
                </a:solidFill>
              </a:rPr>
              <a:t>&gt; &lt;/</a:t>
            </a:r>
            <a:r>
              <a:rPr lang="pt-PT" sz="1050" dirty="0" err="1">
                <a:solidFill>
                  <a:schemeClr val="tx1"/>
                </a:solidFill>
              </a:rPr>
              <a:t>Swiper</a:t>
            </a:r>
            <a:r>
              <a:rPr lang="pt-PT" sz="1050" dirty="0">
                <a:solidFill>
                  <a:schemeClr val="tx1"/>
                </a:solidFill>
              </a:rPr>
              <a:t>&gt;</a:t>
            </a:r>
          </a:p>
        </p:txBody>
      </p:sp>
    </p:spTree>
    <p:extLst>
      <p:ext uri="{BB962C8B-B14F-4D97-AF65-F5344CB8AC3E}">
        <p14:creationId xmlns:p14="http://schemas.microsoft.com/office/powerpoint/2010/main" val="4266034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1">
          <a:extLst>
            <a:ext uri="{FF2B5EF4-FFF2-40B4-BE49-F238E27FC236}">
              <a16:creationId xmlns:a16="http://schemas.microsoft.com/office/drawing/2014/main" id="{97E4A724-B7F9-5B77-E4D9-75F4E506C461}"/>
            </a:ext>
          </a:extLst>
        </p:cNvPr>
        <p:cNvGrpSpPr/>
        <p:nvPr/>
      </p:nvGrpSpPr>
      <p:grpSpPr>
        <a:xfrm>
          <a:off x="0" y="0"/>
          <a:ext cx="0" cy="0"/>
          <a:chOff x="0" y="0"/>
          <a:chExt cx="0" cy="0"/>
        </a:xfrm>
      </p:grpSpPr>
      <p:sp>
        <p:nvSpPr>
          <p:cNvPr id="372" name="Google Shape;372;p49">
            <a:extLst>
              <a:ext uri="{FF2B5EF4-FFF2-40B4-BE49-F238E27FC236}">
                <a16:creationId xmlns:a16="http://schemas.microsoft.com/office/drawing/2014/main" id="{CB778CDA-A4EE-FC7D-A005-6F58752BA025}"/>
              </a:ext>
            </a:extLst>
          </p:cNvPr>
          <p:cNvSpPr txBox="1">
            <a:spLocks noGrp="1"/>
          </p:cNvSpPr>
          <p:nvPr>
            <p:ph type="title"/>
          </p:nvPr>
        </p:nvSpPr>
        <p:spPr>
          <a:xfrm>
            <a:off x="403950" y="242900"/>
            <a:ext cx="4231550" cy="124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Swiper.js</a:t>
            </a:r>
            <a:endParaRPr dirty="0"/>
          </a:p>
        </p:txBody>
      </p:sp>
      <p:pic>
        <p:nvPicPr>
          <p:cNvPr id="3" name="Imagem 2">
            <a:extLst>
              <a:ext uri="{FF2B5EF4-FFF2-40B4-BE49-F238E27FC236}">
                <a16:creationId xmlns:a16="http://schemas.microsoft.com/office/drawing/2014/main" id="{362ED530-DC2B-E873-567D-D2E53977FC64}"/>
              </a:ext>
            </a:extLst>
          </p:cNvPr>
          <p:cNvPicPr>
            <a:picLocks noChangeAspect="1"/>
          </p:cNvPicPr>
          <p:nvPr/>
        </p:nvPicPr>
        <p:blipFill>
          <a:blip r:embed="rId3"/>
          <a:stretch>
            <a:fillRect/>
          </a:stretch>
        </p:blipFill>
        <p:spPr>
          <a:xfrm>
            <a:off x="457200" y="1485900"/>
            <a:ext cx="4990155" cy="939323"/>
          </a:xfrm>
          <a:prstGeom prst="rect">
            <a:avLst/>
          </a:prstGeom>
          <a:ln>
            <a:noFill/>
          </a:ln>
          <a:effectLst>
            <a:outerShdw blurRad="328106" dist="38100" dir="2700000" algn="tl" rotWithShape="0">
              <a:prstClr val="black">
                <a:alpha val="19909"/>
              </a:prstClr>
            </a:outerShdw>
          </a:effectLst>
        </p:spPr>
      </p:pic>
      <p:pic>
        <p:nvPicPr>
          <p:cNvPr id="6" name="Gráfico 5">
            <a:extLst>
              <a:ext uri="{FF2B5EF4-FFF2-40B4-BE49-F238E27FC236}">
                <a16:creationId xmlns:a16="http://schemas.microsoft.com/office/drawing/2014/main" id="{D0831765-06A4-6336-C64D-AD0F5F1359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61555" y="573560"/>
            <a:ext cx="685800" cy="685800"/>
          </a:xfrm>
          <a:prstGeom prst="rect">
            <a:avLst/>
          </a:prstGeom>
          <a:effectLst/>
        </p:spPr>
      </p:pic>
      <p:pic>
        <p:nvPicPr>
          <p:cNvPr id="1028" name="Picture 4" descr="Black Arrow PNG: Free Transparent Pics">
            <a:extLst>
              <a:ext uri="{FF2B5EF4-FFF2-40B4-BE49-F238E27FC236}">
                <a16:creationId xmlns:a16="http://schemas.microsoft.com/office/drawing/2014/main" id="{B6C6FD52-DBE7-CD85-7002-5A22E9D633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401788">
            <a:off x="5526005" y="1739497"/>
            <a:ext cx="1129779" cy="63500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372;p49">
            <a:extLst>
              <a:ext uri="{FF2B5EF4-FFF2-40B4-BE49-F238E27FC236}">
                <a16:creationId xmlns:a16="http://schemas.microsoft.com/office/drawing/2014/main" id="{E11487C7-B8EE-331A-C53D-E38744220BB4}"/>
              </a:ext>
            </a:extLst>
          </p:cNvPr>
          <p:cNvSpPr txBox="1">
            <a:spLocks/>
          </p:cNvSpPr>
          <p:nvPr/>
        </p:nvSpPr>
        <p:spPr>
          <a:xfrm>
            <a:off x="6630384" y="2014550"/>
            <a:ext cx="1191405" cy="417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Alexandria Medium"/>
              <a:buNone/>
              <a:defRPr sz="7000" b="0" i="0" u="none" strike="noStrike" cap="none">
                <a:solidFill>
                  <a:schemeClr val="dk1"/>
                </a:solidFill>
                <a:latin typeface="Alexandria Medium"/>
                <a:ea typeface="Alexandria Medium"/>
                <a:cs typeface="Alexandria Medium"/>
                <a:sym typeface="Alexandria Medium"/>
              </a:defRPr>
            </a:lvl1pPr>
            <a:lvl2pPr marR="0" lvl="1"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2pPr>
            <a:lvl3pPr marR="0" lvl="2"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3pPr>
            <a:lvl4pPr marR="0" lvl="3"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4pPr>
            <a:lvl5pPr marR="0" lvl="4"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5pPr>
            <a:lvl6pPr marR="0" lvl="5"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6pPr>
            <a:lvl7pPr marR="0" lvl="6"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7pPr>
            <a:lvl8pPr marR="0" lvl="7"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8pPr>
            <a:lvl9pPr marR="0" lvl="8"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9pPr>
          </a:lstStyle>
          <a:p>
            <a:r>
              <a:rPr lang="pt-PT" sz="1600" dirty="0"/>
              <a:t>JSON-</a:t>
            </a:r>
            <a:r>
              <a:rPr lang="pt-PT" sz="1600" dirty="0" err="1"/>
              <a:t>like</a:t>
            </a:r>
            <a:endParaRPr lang="pt-PT" sz="1600" dirty="0"/>
          </a:p>
        </p:txBody>
      </p:sp>
      <p:sp>
        <p:nvSpPr>
          <p:cNvPr id="12" name="Google Shape;464;p57">
            <a:extLst>
              <a:ext uri="{FF2B5EF4-FFF2-40B4-BE49-F238E27FC236}">
                <a16:creationId xmlns:a16="http://schemas.microsoft.com/office/drawing/2014/main" id="{B51EEB09-9AC2-FD92-2FEE-87365C268801}"/>
              </a:ext>
            </a:extLst>
          </p:cNvPr>
          <p:cNvSpPr txBox="1">
            <a:spLocks/>
          </p:cNvSpPr>
          <p:nvPr/>
        </p:nvSpPr>
        <p:spPr>
          <a:xfrm>
            <a:off x="6230594" y="2541600"/>
            <a:ext cx="2567850" cy="2278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1pPr>
            <a:lvl2pPr marL="914400" marR="0" lvl="1"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2pPr>
            <a:lvl3pPr marL="1371600" marR="0" lvl="2"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3pPr>
            <a:lvl4pPr marL="1828800" marR="0" lvl="3"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4pPr>
            <a:lvl5pPr marL="2286000" marR="0" lvl="4"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5pPr>
            <a:lvl6pPr marL="2743200" marR="0" lvl="5"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6pPr>
            <a:lvl7pPr marL="3200400" marR="0" lvl="6"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7pPr>
            <a:lvl8pPr marL="3657600" marR="0" lvl="7"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8pPr>
            <a:lvl9pPr marL="4114800" marR="0" lvl="8"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9pPr>
          </a:lstStyle>
          <a:p>
            <a:pPr marL="0" indent="0">
              <a:buFont typeface="Albert Sans"/>
              <a:buNone/>
            </a:pPr>
            <a:r>
              <a:rPr lang="pt-PT" sz="1100" dirty="0" err="1"/>
              <a:t>const</a:t>
            </a:r>
            <a:r>
              <a:rPr lang="pt-PT" sz="1100" dirty="0"/>
              <a:t> data = [</a:t>
            </a:r>
          </a:p>
          <a:p>
            <a:pPr marL="0" indent="0">
              <a:buFont typeface="Albert Sans"/>
              <a:buNone/>
            </a:pPr>
            <a:r>
              <a:rPr lang="pt-PT" sz="1100" dirty="0"/>
              <a:t>    {</a:t>
            </a:r>
          </a:p>
          <a:p>
            <a:pPr marL="0" indent="0">
              <a:buFont typeface="Albert Sans"/>
              <a:buNone/>
            </a:pPr>
            <a:r>
              <a:rPr lang="pt-PT" sz="1100" dirty="0"/>
              <a:t>      </a:t>
            </a:r>
            <a:r>
              <a:rPr lang="pt-PT" sz="1100" dirty="0" err="1"/>
              <a:t>icon</a:t>
            </a:r>
            <a:r>
              <a:rPr lang="pt-PT" sz="1100" dirty="0"/>
              <a:t>: (</a:t>
            </a:r>
          </a:p>
          <a:p>
            <a:pPr marL="0" indent="0">
              <a:buFont typeface="Albert Sans"/>
              <a:buNone/>
            </a:pPr>
            <a:r>
              <a:rPr lang="pt-PT" sz="1100" dirty="0"/>
              <a:t>        &lt;</a:t>
            </a:r>
            <a:r>
              <a:rPr lang="pt-PT" sz="1100" dirty="0" err="1"/>
              <a:t>svg</a:t>
            </a:r>
            <a:r>
              <a:rPr lang="pt-PT" sz="1100" dirty="0"/>
              <a:t>&gt;(...)&lt;/</a:t>
            </a:r>
            <a:r>
              <a:rPr lang="pt-PT" sz="1100" dirty="0" err="1"/>
              <a:t>svg</a:t>
            </a:r>
            <a:r>
              <a:rPr lang="pt-PT" sz="1100" dirty="0"/>
              <a:t>&gt;</a:t>
            </a:r>
          </a:p>
          <a:p>
            <a:pPr marL="0" indent="0">
              <a:buFont typeface="Albert Sans"/>
              <a:buNone/>
            </a:pPr>
            <a:r>
              <a:rPr lang="pt-PT" sz="1100" dirty="0"/>
              <a:t>      ),</a:t>
            </a:r>
          </a:p>
          <a:p>
            <a:pPr marL="0" indent="0">
              <a:buFont typeface="Albert Sans"/>
              <a:buNone/>
            </a:pPr>
            <a:r>
              <a:rPr lang="pt-PT" sz="1100" dirty="0"/>
              <a:t>      </a:t>
            </a:r>
            <a:r>
              <a:rPr lang="pt-PT" sz="1100" dirty="0" err="1"/>
              <a:t>title</a:t>
            </a:r>
            <a:r>
              <a:rPr lang="pt-PT" sz="1100" dirty="0"/>
              <a:t>: “Desenvolvimento”,</a:t>
            </a:r>
          </a:p>
          <a:p>
            <a:pPr marL="0" indent="0">
              <a:buFont typeface="Albert Sans"/>
              <a:buNone/>
            </a:pPr>
            <a:r>
              <a:rPr lang="pt-PT" sz="1100" dirty="0"/>
              <a:t>      </a:t>
            </a:r>
            <a:r>
              <a:rPr lang="pt-PT" sz="1100" dirty="0" err="1"/>
              <a:t>description</a:t>
            </a:r>
            <a:r>
              <a:rPr lang="pt-PT" sz="1100" dirty="0"/>
              <a:t>: “Software, Web,      	      Jogos, etc...”</a:t>
            </a:r>
          </a:p>
          <a:p>
            <a:pPr marL="0" indent="0">
              <a:buFont typeface="Albert Sans"/>
              <a:buNone/>
            </a:pPr>
            <a:r>
              <a:rPr lang="pt-PT" sz="1100" dirty="0"/>
              <a:t>    },</a:t>
            </a:r>
          </a:p>
          <a:p>
            <a:pPr marL="0" indent="0">
              <a:buFont typeface="Albert Sans"/>
              <a:buNone/>
            </a:pPr>
            <a:r>
              <a:rPr lang="pt-PT" sz="1100" dirty="0"/>
              <a:t>  (...)</a:t>
            </a:r>
          </a:p>
          <a:p>
            <a:pPr marL="0" indent="0">
              <a:buFont typeface="Albert Sans"/>
              <a:buNone/>
            </a:pPr>
            <a:r>
              <a:rPr lang="pt-PT" sz="1100" dirty="0"/>
              <a:t>];</a:t>
            </a:r>
          </a:p>
        </p:txBody>
      </p:sp>
      <p:pic>
        <p:nvPicPr>
          <p:cNvPr id="13" name="Picture 4" descr="Black Arrow PNG: Free Transparent Pics">
            <a:extLst>
              <a:ext uri="{FF2B5EF4-FFF2-40B4-BE49-F238E27FC236}">
                <a16:creationId xmlns:a16="http://schemas.microsoft.com/office/drawing/2014/main" id="{6F3D49DD-E3D0-D041-0ACB-526B654D65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427287">
            <a:off x="4977716" y="3350723"/>
            <a:ext cx="1129779" cy="635000"/>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464;p57">
            <a:extLst>
              <a:ext uri="{FF2B5EF4-FFF2-40B4-BE49-F238E27FC236}">
                <a16:creationId xmlns:a16="http://schemas.microsoft.com/office/drawing/2014/main" id="{3812A7B7-BA1F-BB4F-2DF7-2D416FDF8F2C}"/>
              </a:ext>
            </a:extLst>
          </p:cNvPr>
          <p:cNvSpPr txBox="1">
            <a:spLocks/>
          </p:cNvSpPr>
          <p:nvPr/>
        </p:nvSpPr>
        <p:spPr>
          <a:xfrm>
            <a:off x="745606" y="2774013"/>
            <a:ext cx="2410344" cy="2278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1pPr>
            <a:lvl2pPr marL="914400" marR="0" lvl="1"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2pPr>
            <a:lvl3pPr marL="1371600" marR="0" lvl="2"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3pPr>
            <a:lvl4pPr marL="1828800" marR="0" lvl="3"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4pPr>
            <a:lvl5pPr marL="2286000" marR="0" lvl="4"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5pPr>
            <a:lvl6pPr marL="2743200" marR="0" lvl="5"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6pPr>
            <a:lvl7pPr marL="3200400" marR="0" lvl="6"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7pPr>
            <a:lvl8pPr marL="3657600" marR="0" lvl="7"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8pPr>
            <a:lvl9pPr marL="4114800" marR="0" lvl="8"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9pPr>
          </a:lstStyle>
          <a:p>
            <a:pPr marL="0" indent="0">
              <a:buFont typeface="Albert Sans"/>
              <a:buNone/>
            </a:pPr>
            <a:r>
              <a:rPr lang="pt-PT" sz="1050" dirty="0">
                <a:solidFill>
                  <a:schemeClr val="accent3">
                    <a:lumMod val="85000"/>
                  </a:schemeClr>
                </a:solidFill>
              </a:rPr>
              <a:t>&lt;</a:t>
            </a:r>
            <a:r>
              <a:rPr lang="pt-PT" sz="1050" dirty="0" err="1">
                <a:solidFill>
                  <a:schemeClr val="accent3">
                    <a:lumMod val="85000"/>
                  </a:schemeClr>
                </a:solidFill>
              </a:rPr>
              <a:t>Swiper</a:t>
            </a:r>
            <a:endParaRPr lang="pt-PT" sz="1050" dirty="0">
              <a:solidFill>
                <a:schemeClr val="accent3">
                  <a:lumMod val="85000"/>
                </a:schemeClr>
              </a:solidFill>
            </a:endParaRPr>
          </a:p>
          <a:p>
            <a:pPr marL="0" indent="0">
              <a:buFont typeface="Albert Sans"/>
              <a:buNone/>
            </a:pPr>
            <a:r>
              <a:rPr lang="pt-PT" sz="1050" dirty="0">
                <a:solidFill>
                  <a:schemeClr val="accent3">
                    <a:lumMod val="85000"/>
                  </a:schemeClr>
                </a:solidFill>
              </a:rPr>
              <a:t>   </a:t>
            </a:r>
            <a:r>
              <a:rPr lang="pt-PT" sz="1050" dirty="0" err="1">
                <a:solidFill>
                  <a:schemeClr val="tx1"/>
                </a:solidFill>
              </a:rPr>
              <a:t>slidesPerView</a:t>
            </a:r>
            <a:r>
              <a:rPr lang="pt-PT" sz="1050" dirty="0">
                <a:solidFill>
                  <a:schemeClr val="tx1"/>
                </a:solidFill>
              </a:rPr>
              <a:t> = {4},</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spaceBetween</a:t>
            </a:r>
            <a:r>
              <a:rPr lang="pt-PT" sz="1050" dirty="0">
                <a:solidFill>
                  <a:schemeClr val="accent3">
                    <a:lumMod val="85000"/>
                  </a:schemeClr>
                </a:solidFill>
              </a:rPr>
              <a:t> = {30},</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autoplay</a:t>
            </a:r>
            <a:r>
              <a:rPr lang="pt-PT" sz="1050" dirty="0">
                <a:solidFill>
                  <a:schemeClr val="accent3">
                    <a:lumMod val="85000"/>
                  </a:schemeClr>
                </a:solidFill>
              </a:rPr>
              <a:t> = {{</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delay</a:t>
            </a:r>
            <a:r>
              <a:rPr lang="pt-PT" sz="1050" dirty="0">
                <a:solidFill>
                  <a:schemeClr val="accent3">
                    <a:lumMod val="85000"/>
                  </a:schemeClr>
                </a:solidFill>
              </a:rPr>
              <a:t>: 2200,</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disableOnInteraction</a:t>
            </a:r>
            <a:r>
              <a:rPr lang="pt-PT" sz="1050" dirty="0">
                <a:solidFill>
                  <a:schemeClr val="accent3">
                    <a:lumMod val="85000"/>
                  </a:schemeClr>
                </a:solidFill>
              </a:rPr>
              <a:t>: false,</a:t>
            </a:r>
          </a:p>
          <a:p>
            <a:pPr marL="0" indent="0">
              <a:buFont typeface="Albert Sans"/>
              <a:buNone/>
            </a:pPr>
            <a:r>
              <a:rPr lang="pt-PT" sz="1050" dirty="0">
                <a:solidFill>
                  <a:schemeClr val="accent3">
                    <a:lumMod val="85000"/>
                  </a:schemeClr>
                </a:solidFill>
              </a:rPr>
              <a:t>   }},</a:t>
            </a:r>
          </a:p>
          <a:p>
            <a:pPr marL="0" indent="0">
              <a:buFont typeface="Albert Sans"/>
              <a:buNone/>
            </a:pPr>
            <a:r>
              <a:rPr lang="pt-PT" sz="1050" dirty="0">
                <a:solidFill>
                  <a:schemeClr val="accent3">
                    <a:lumMod val="85000"/>
                  </a:schemeClr>
                </a:solidFill>
              </a:rPr>
              <a:t>   speed = {3000},</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loop</a:t>
            </a:r>
            <a:r>
              <a:rPr lang="pt-PT" sz="1050" dirty="0">
                <a:solidFill>
                  <a:schemeClr val="accent3">
                    <a:lumMod val="85000"/>
                  </a:schemeClr>
                </a:solidFill>
              </a:rPr>
              <a:t> = {</a:t>
            </a:r>
            <a:r>
              <a:rPr lang="pt-PT" sz="1050" dirty="0" err="1">
                <a:solidFill>
                  <a:schemeClr val="accent3">
                    <a:lumMod val="85000"/>
                  </a:schemeClr>
                </a:solidFill>
              </a:rPr>
              <a:t>true</a:t>
            </a:r>
            <a:r>
              <a:rPr lang="pt-PT" sz="1050" dirty="0">
                <a:solidFill>
                  <a:schemeClr val="accent3">
                    <a:lumMod val="85000"/>
                  </a:schemeClr>
                </a:solidFill>
              </a:rPr>
              <a:t>},</a:t>
            </a:r>
          </a:p>
        </p:txBody>
      </p:sp>
      <p:sp>
        <p:nvSpPr>
          <p:cNvPr id="15" name="Google Shape;464;p57">
            <a:extLst>
              <a:ext uri="{FF2B5EF4-FFF2-40B4-BE49-F238E27FC236}">
                <a16:creationId xmlns:a16="http://schemas.microsoft.com/office/drawing/2014/main" id="{3EE71C1D-17E6-FF73-F0E6-6B58D2453507}"/>
              </a:ext>
            </a:extLst>
          </p:cNvPr>
          <p:cNvSpPr txBox="1">
            <a:spLocks/>
          </p:cNvSpPr>
          <p:nvPr/>
        </p:nvSpPr>
        <p:spPr>
          <a:xfrm>
            <a:off x="2879206" y="2782526"/>
            <a:ext cx="2410344" cy="2278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1pPr>
            <a:lvl2pPr marL="914400" marR="0" lvl="1"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2pPr>
            <a:lvl3pPr marL="1371600" marR="0" lvl="2"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3pPr>
            <a:lvl4pPr marL="1828800" marR="0" lvl="3"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4pPr>
            <a:lvl5pPr marL="2286000" marR="0" lvl="4"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5pPr>
            <a:lvl6pPr marL="2743200" marR="0" lvl="5"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6pPr>
            <a:lvl7pPr marL="3200400" marR="0" lvl="6"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7pPr>
            <a:lvl8pPr marL="3657600" marR="0" lvl="7"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8pPr>
            <a:lvl9pPr marL="4114800" marR="0" lvl="8"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9pPr>
          </a:lstStyle>
          <a:p>
            <a:pPr marL="0" indent="0">
              <a:buFont typeface="Albert Sans"/>
              <a:buNone/>
            </a:pPr>
            <a:r>
              <a:rPr lang="pt-PT" sz="1050" dirty="0" err="1">
                <a:solidFill>
                  <a:schemeClr val="accent3">
                    <a:lumMod val="85000"/>
                  </a:schemeClr>
                </a:solidFill>
              </a:rPr>
              <a:t>breakpoints</a:t>
            </a:r>
            <a:r>
              <a:rPr lang="pt-PT" sz="1050" dirty="0">
                <a:solidFill>
                  <a:schemeClr val="accent3">
                    <a:lumMod val="85000"/>
                  </a:schemeClr>
                </a:solidFill>
              </a:rPr>
              <a:t> = {{</a:t>
            </a:r>
          </a:p>
          <a:p>
            <a:pPr marL="0" indent="0">
              <a:buFont typeface="Albert Sans"/>
              <a:buNone/>
            </a:pPr>
            <a:r>
              <a:rPr lang="pt-PT" sz="1050" dirty="0">
                <a:solidFill>
                  <a:schemeClr val="accent3">
                    <a:lumMod val="85000"/>
                  </a:schemeClr>
                </a:solidFill>
              </a:rPr>
              <a:t>   1220: {</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slidesPerView</a:t>
            </a:r>
            <a:r>
              <a:rPr lang="pt-PT" sz="1050" dirty="0">
                <a:solidFill>
                  <a:schemeClr val="accent3">
                    <a:lumMod val="85000"/>
                  </a:schemeClr>
                </a:solidFill>
              </a:rPr>
              <a:t> = {3},</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spaceBetween</a:t>
            </a:r>
            <a:r>
              <a:rPr lang="pt-PT" sz="1050" dirty="0">
                <a:solidFill>
                  <a:schemeClr val="accent3">
                    <a:lumMod val="85000"/>
                  </a:schemeClr>
                </a:solidFill>
              </a:rPr>
              <a:t> = {20},</a:t>
            </a:r>
          </a:p>
          <a:p>
            <a:pPr marL="0" indent="0">
              <a:buFont typeface="Albert Sans"/>
              <a:buNone/>
            </a:pPr>
            <a:r>
              <a:rPr lang="pt-PT" sz="1050" dirty="0">
                <a:solidFill>
                  <a:schemeClr val="accent3">
                    <a:lumMod val="85000"/>
                  </a:schemeClr>
                </a:solidFill>
              </a:rPr>
              <a:t>   },</a:t>
            </a:r>
          </a:p>
          <a:p>
            <a:pPr marL="0" indent="0">
              <a:buFont typeface="Albert Sans"/>
              <a:buNone/>
            </a:pPr>
            <a:r>
              <a:rPr lang="pt-PT" sz="1050" dirty="0">
                <a:solidFill>
                  <a:schemeClr val="accent3">
                    <a:lumMod val="85000"/>
                  </a:schemeClr>
                </a:solidFill>
              </a:rPr>
              <a:t>   980: {</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slidesPerView</a:t>
            </a:r>
            <a:r>
              <a:rPr lang="pt-PT" sz="1050" dirty="0">
                <a:solidFill>
                  <a:schemeClr val="accent3">
                    <a:lumMod val="85000"/>
                  </a:schemeClr>
                </a:solidFill>
              </a:rPr>
              <a:t> = {2},</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spaceBetween</a:t>
            </a:r>
            <a:r>
              <a:rPr lang="pt-PT" sz="1050" dirty="0">
                <a:solidFill>
                  <a:schemeClr val="accent3">
                    <a:lumMod val="85000"/>
                  </a:schemeClr>
                </a:solidFill>
              </a:rPr>
              <a:t> = {30},</a:t>
            </a:r>
          </a:p>
          <a:p>
            <a:pPr marL="0" indent="0">
              <a:buFont typeface="Albert Sans"/>
              <a:buNone/>
            </a:pPr>
            <a:r>
              <a:rPr lang="pt-PT" sz="1050" dirty="0">
                <a:solidFill>
                  <a:schemeClr val="accent3">
                    <a:lumMod val="85000"/>
                  </a:schemeClr>
                </a:solidFill>
              </a:rPr>
              <a:t>    },</a:t>
            </a:r>
          </a:p>
          <a:p>
            <a:pPr marL="0" indent="0">
              <a:buFont typeface="Albert Sans"/>
              <a:buNone/>
            </a:pPr>
            <a:r>
              <a:rPr lang="pt-PT" sz="1050" dirty="0">
                <a:solidFill>
                  <a:schemeClr val="accent3">
                    <a:lumMod val="85000"/>
                  </a:schemeClr>
                </a:solidFill>
              </a:rPr>
              <a:t>}}</a:t>
            </a:r>
          </a:p>
          <a:p>
            <a:pPr marL="0" indent="0">
              <a:buFont typeface="Albert Sans"/>
              <a:buNone/>
            </a:pPr>
            <a:r>
              <a:rPr lang="pt-PT" sz="1050" dirty="0">
                <a:solidFill>
                  <a:schemeClr val="accent3">
                    <a:lumMod val="85000"/>
                  </a:schemeClr>
                </a:solidFill>
              </a:rPr>
              <a:t>&gt; &lt;/</a:t>
            </a:r>
            <a:r>
              <a:rPr lang="pt-PT" sz="1050" dirty="0" err="1">
                <a:solidFill>
                  <a:schemeClr val="accent3">
                    <a:lumMod val="85000"/>
                  </a:schemeClr>
                </a:solidFill>
              </a:rPr>
              <a:t>Swiper</a:t>
            </a:r>
            <a:r>
              <a:rPr lang="pt-PT" sz="1050" dirty="0">
                <a:solidFill>
                  <a:schemeClr val="accent3">
                    <a:lumMod val="85000"/>
                  </a:schemeClr>
                </a:solidFill>
              </a:rPr>
              <a:t>&gt;</a:t>
            </a:r>
          </a:p>
        </p:txBody>
      </p:sp>
    </p:spTree>
    <p:extLst>
      <p:ext uri="{BB962C8B-B14F-4D97-AF65-F5344CB8AC3E}">
        <p14:creationId xmlns:p14="http://schemas.microsoft.com/office/powerpoint/2010/main" val="169560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1">
          <a:extLst>
            <a:ext uri="{FF2B5EF4-FFF2-40B4-BE49-F238E27FC236}">
              <a16:creationId xmlns:a16="http://schemas.microsoft.com/office/drawing/2014/main" id="{34D63C77-4B97-7C14-0B45-56295B893FA1}"/>
            </a:ext>
          </a:extLst>
        </p:cNvPr>
        <p:cNvGrpSpPr/>
        <p:nvPr/>
      </p:nvGrpSpPr>
      <p:grpSpPr>
        <a:xfrm>
          <a:off x="0" y="0"/>
          <a:ext cx="0" cy="0"/>
          <a:chOff x="0" y="0"/>
          <a:chExt cx="0" cy="0"/>
        </a:xfrm>
      </p:grpSpPr>
      <p:sp>
        <p:nvSpPr>
          <p:cNvPr id="372" name="Google Shape;372;p49">
            <a:extLst>
              <a:ext uri="{FF2B5EF4-FFF2-40B4-BE49-F238E27FC236}">
                <a16:creationId xmlns:a16="http://schemas.microsoft.com/office/drawing/2014/main" id="{76BDF7F1-BEE6-6514-E13C-BD53B2182E23}"/>
              </a:ext>
            </a:extLst>
          </p:cNvPr>
          <p:cNvSpPr txBox="1">
            <a:spLocks noGrp="1"/>
          </p:cNvSpPr>
          <p:nvPr>
            <p:ph type="title"/>
          </p:nvPr>
        </p:nvSpPr>
        <p:spPr>
          <a:xfrm>
            <a:off x="403950" y="242900"/>
            <a:ext cx="4231550" cy="124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Swiper.js</a:t>
            </a:r>
            <a:endParaRPr dirty="0"/>
          </a:p>
        </p:txBody>
      </p:sp>
      <p:pic>
        <p:nvPicPr>
          <p:cNvPr id="3" name="Imagem 2">
            <a:extLst>
              <a:ext uri="{FF2B5EF4-FFF2-40B4-BE49-F238E27FC236}">
                <a16:creationId xmlns:a16="http://schemas.microsoft.com/office/drawing/2014/main" id="{7D396F41-F8BF-3596-AA29-62D2E9BC74BB}"/>
              </a:ext>
            </a:extLst>
          </p:cNvPr>
          <p:cNvPicPr>
            <a:picLocks noChangeAspect="1"/>
          </p:cNvPicPr>
          <p:nvPr/>
        </p:nvPicPr>
        <p:blipFill>
          <a:blip r:embed="rId3"/>
          <a:stretch>
            <a:fillRect/>
          </a:stretch>
        </p:blipFill>
        <p:spPr>
          <a:xfrm>
            <a:off x="457200" y="1485900"/>
            <a:ext cx="4990155" cy="939323"/>
          </a:xfrm>
          <a:prstGeom prst="rect">
            <a:avLst/>
          </a:prstGeom>
          <a:ln>
            <a:noFill/>
          </a:ln>
          <a:effectLst>
            <a:outerShdw blurRad="328106" dist="38100" dir="2700000" algn="tl" rotWithShape="0">
              <a:prstClr val="black">
                <a:alpha val="19909"/>
              </a:prstClr>
            </a:outerShdw>
          </a:effectLst>
        </p:spPr>
      </p:pic>
      <p:pic>
        <p:nvPicPr>
          <p:cNvPr id="6" name="Gráfico 5">
            <a:extLst>
              <a:ext uri="{FF2B5EF4-FFF2-40B4-BE49-F238E27FC236}">
                <a16:creationId xmlns:a16="http://schemas.microsoft.com/office/drawing/2014/main" id="{72E2D826-C005-40F2-6406-196FCE3939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61555" y="573560"/>
            <a:ext cx="685800" cy="685800"/>
          </a:xfrm>
          <a:prstGeom prst="rect">
            <a:avLst/>
          </a:prstGeom>
          <a:effectLst/>
        </p:spPr>
      </p:pic>
      <p:pic>
        <p:nvPicPr>
          <p:cNvPr id="1028" name="Picture 4" descr="Black Arrow PNG: Free Transparent Pics">
            <a:extLst>
              <a:ext uri="{FF2B5EF4-FFF2-40B4-BE49-F238E27FC236}">
                <a16:creationId xmlns:a16="http://schemas.microsoft.com/office/drawing/2014/main" id="{A9843B64-F677-A7ED-89BB-E5814CA3F3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401788">
            <a:off x="5526005" y="1739497"/>
            <a:ext cx="1129779" cy="63500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372;p49">
            <a:extLst>
              <a:ext uri="{FF2B5EF4-FFF2-40B4-BE49-F238E27FC236}">
                <a16:creationId xmlns:a16="http://schemas.microsoft.com/office/drawing/2014/main" id="{2F373554-9B70-8F25-61D8-1FF6F73F0AF0}"/>
              </a:ext>
            </a:extLst>
          </p:cNvPr>
          <p:cNvSpPr txBox="1">
            <a:spLocks/>
          </p:cNvSpPr>
          <p:nvPr/>
        </p:nvSpPr>
        <p:spPr>
          <a:xfrm>
            <a:off x="6630384" y="2014550"/>
            <a:ext cx="1191405" cy="417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Alexandria Medium"/>
              <a:buNone/>
              <a:defRPr sz="7000" b="0" i="0" u="none" strike="noStrike" cap="none">
                <a:solidFill>
                  <a:schemeClr val="dk1"/>
                </a:solidFill>
                <a:latin typeface="Alexandria Medium"/>
                <a:ea typeface="Alexandria Medium"/>
                <a:cs typeface="Alexandria Medium"/>
                <a:sym typeface="Alexandria Medium"/>
              </a:defRPr>
            </a:lvl1pPr>
            <a:lvl2pPr marR="0" lvl="1"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2pPr>
            <a:lvl3pPr marR="0" lvl="2"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3pPr>
            <a:lvl4pPr marR="0" lvl="3"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4pPr>
            <a:lvl5pPr marR="0" lvl="4"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5pPr>
            <a:lvl6pPr marR="0" lvl="5"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6pPr>
            <a:lvl7pPr marR="0" lvl="6"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7pPr>
            <a:lvl8pPr marR="0" lvl="7"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8pPr>
            <a:lvl9pPr marR="0" lvl="8"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9pPr>
          </a:lstStyle>
          <a:p>
            <a:r>
              <a:rPr lang="pt-PT" sz="1600" dirty="0"/>
              <a:t>JSON-</a:t>
            </a:r>
            <a:r>
              <a:rPr lang="pt-PT" sz="1600" dirty="0" err="1"/>
              <a:t>like</a:t>
            </a:r>
            <a:endParaRPr lang="pt-PT" sz="1600" dirty="0"/>
          </a:p>
        </p:txBody>
      </p:sp>
      <p:sp>
        <p:nvSpPr>
          <p:cNvPr id="12" name="Google Shape;464;p57">
            <a:extLst>
              <a:ext uri="{FF2B5EF4-FFF2-40B4-BE49-F238E27FC236}">
                <a16:creationId xmlns:a16="http://schemas.microsoft.com/office/drawing/2014/main" id="{A73A7558-2D9A-3468-3FAA-4A7207FE491A}"/>
              </a:ext>
            </a:extLst>
          </p:cNvPr>
          <p:cNvSpPr txBox="1">
            <a:spLocks/>
          </p:cNvSpPr>
          <p:nvPr/>
        </p:nvSpPr>
        <p:spPr>
          <a:xfrm>
            <a:off x="6230594" y="2541600"/>
            <a:ext cx="2567850" cy="2278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1pPr>
            <a:lvl2pPr marL="914400" marR="0" lvl="1"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2pPr>
            <a:lvl3pPr marL="1371600" marR="0" lvl="2"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3pPr>
            <a:lvl4pPr marL="1828800" marR="0" lvl="3"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4pPr>
            <a:lvl5pPr marL="2286000" marR="0" lvl="4"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5pPr>
            <a:lvl6pPr marL="2743200" marR="0" lvl="5"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6pPr>
            <a:lvl7pPr marL="3200400" marR="0" lvl="6"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7pPr>
            <a:lvl8pPr marL="3657600" marR="0" lvl="7"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8pPr>
            <a:lvl9pPr marL="4114800" marR="0" lvl="8"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9pPr>
          </a:lstStyle>
          <a:p>
            <a:pPr marL="0" indent="0">
              <a:buFont typeface="Albert Sans"/>
              <a:buNone/>
            </a:pPr>
            <a:r>
              <a:rPr lang="pt-PT" sz="1100" dirty="0" err="1"/>
              <a:t>const</a:t>
            </a:r>
            <a:r>
              <a:rPr lang="pt-PT" sz="1100" dirty="0"/>
              <a:t> data = [</a:t>
            </a:r>
          </a:p>
          <a:p>
            <a:pPr marL="0" indent="0">
              <a:buFont typeface="Albert Sans"/>
              <a:buNone/>
            </a:pPr>
            <a:r>
              <a:rPr lang="pt-PT" sz="1100" dirty="0"/>
              <a:t>    {</a:t>
            </a:r>
          </a:p>
          <a:p>
            <a:pPr marL="0" indent="0">
              <a:buFont typeface="Albert Sans"/>
              <a:buNone/>
            </a:pPr>
            <a:r>
              <a:rPr lang="pt-PT" sz="1100" dirty="0"/>
              <a:t>      </a:t>
            </a:r>
            <a:r>
              <a:rPr lang="pt-PT" sz="1100" dirty="0" err="1"/>
              <a:t>icon</a:t>
            </a:r>
            <a:r>
              <a:rPr lang="pt-PT" sz="1100" dirty="0"/>
              <a:t>: (</a:t>
            </a:r>
          </a:p>
          <a:p>
            <a:pPr marL="0" indent="0">
              <a:buFont typeface="Albert Sans"/>
              <a:buNone/>
            </a:pPr>
            <a:r>
              <a:rPr lang="pt-PT" sz="1100" dirty="0"/>
              <a:t>        &lt;</a:t>
            </a:r>
            <a:r>
              <a:rPr lang="pt-PT" sz="1100" dirty="0" err="1"/>
              <a:t>svg</a:t>
            </a:r>
            <a:r>
              <a:rPr lang="pt-PT" sz="1100" dirty="0"/>
              <a:t>&gt;(...)&lt;/</a:t>
            </a:r>
            <a:r>
              <a:rPr lang="pt-PT" sz="1100" dirty="0" err="1"/>
              <a:t>svg</a:t>
            </a:r>
            <a:r>
              <a:rPr lang="pt-PT" sz="1100" dirty="0"/>
              <a:t>&gt;</a:t>
            </a:r>
          </a:p>
          <a:p>
            <a:pPr marL="0" indent="0">
              <a:buFont typeface="Albert Sans"/>
              <a:buNone/>
            </a:pPr>
            <a:r>
              <a:rPr lang="pt-PT" sz="1100" dirty="0"/>
              <a:t>      ),</a:t>
            </a:r>
          </a:p>
          <a:p>
            <a:pPr marL="0" indent="0">
              <a:buFont typeface="Albert Sans"/>
              <a:buNone/>
            </a:pPr>
            <a:r>
              <a:rPr lang="pt-PT" sz="1100" dirty="0"/>
              <a:t>      </a:t>
            </a:r>
            <a:r>
              <a:rPr lang="pt-PT" sz="1100" dirty="0" err="1"/>
              <a:t>title</a:t>
            </a:r>
            <a:r>
              <a:rPr lang="pt-PT" sz="1100" dirty="0"/>
              <a:t>: “Desenvolvimento”,</a:t>
            </a:r>
          </a:p>
          <a:p>
            <a:pPr marL="0" indent="0">
              <a:buFont typeface="Albert Sans"/>
              <a:buNone/>
            </a:pPr>
            <a:r>
              <a:rPr lang="pt-PT" sz="1100" dirty="0"/>
              <a:t>      </a:t>
            </a:r>
            <a:r>
              <a:rPr lang="pt-PT" sz="1100" dirty="0" err="1"/>
              <a:t>description</a:t>
            </a:r>
            <a:r>
              <a:rPr lang="pt-PT" sz="1100" dirty="0"/>
              <a:t>: “Software, Web,      	      Jogos, etc...”</a:t>
            </a:r>
          </a:p>
          <a:p>
            <a:pPr marL="0" indent="0">
              <a:buFont typeface="Albert Sans"/>
              <a:buNone/>
            </a:pPr>
            <a:r>
              <a:rPr lang="pt-PT" sz="1100" dirty="0"/>
              <a:t>    },</a:t>
            </a:r>
          </a:p>
          <a:p>
            <a:pPr marL="0" indent="0">
              <a:buFont typeface="Albert Sans"/>
              <a:buNone/>
            </a:pPr>
            <a:r>
              <a:rPr lang="pt-PT" sz="1100" dirty="0"/>
              <a:t>  (...)</a:t>
            </a:r>
          </a:p>
          <a:p>
            <a:pPr marL="0" indent="0">
              <a:buFont typeface="Albert Sans"/>
              <a:buNone/>
            </a:pPr>
            <a:r>
              <a:rPr lang="pt-PT" sz="1100" dirty="0"/>
              <a:t>];</a:t>
            </a:r>
          </a:p>
        </p:txBody>
      </p:sp>
      <p:pic>
        <p:nvPicPr>
          <p:cNvPr id="13" name="Picture 4" descr="Black Arrow PNG: Free Transparent Pics">
            <a:extLst>
              <a:ext uri="{FF2B5EF4-FFF2-40B4-BE49-F238E27FC236}">
                <a16:creationId xmlns:a16="http://schemas.microsoft.com/office/drawing/2014/main" id="{239180D6-65A6-9023-A57D-4D8ACC8A70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427287">
            <a:off x="4977716" y="3350723"/>
            <a:ext cx="1129779" cy="635000"/>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464;p57">
            <a:extLst>
              <a:ext uri="{FF2B5EF4-FFF2-40B4-BE49-F238E27FC236}">
                <a16:creationId xmlns:a16="http://schemas.microsoft.com/office/drawing/2014/main" id="{592B9B8F-B22D-39C1-7140-C661F3532F7E}"/>
              </a:ext>
            </a:extLst>
          </p:cNvPr>
          <p:cNvSpPr txBox="1">
            <a:spLocks/>
          </p:cNvSpPr>
          <p:nvPr/>
        </p:nvSpPr>
        <p:spPr>
          <a:xfrm>
            <a:off x="745606" y="2774013"/>
            <a:ext cx="2410344" cy="2278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1pPr>
            <a:lvl2pPr marL="914400" marR="0" lvl="1"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2pPr>
            <a:lvl3pPr marL="1371600" marR="0" lvl="2"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3pPr>
            <a:lvl4pPr marL="1828800" marR="0" lvl="3"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4pPr>
            <a:lvl5pPr marL="2286000" marR="0" lvl="4"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5pPr>
            <a:lvl6pPr marL="2743200" marR="0" lvl="5"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6pPr>
            <a:lvl7pPr marL="3200400" marR="0" lvl="6"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7pPr>
            <a:lvl8pPr marL="3657600" marR="0" lvl="7"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8pPr>
            <a:lvl9pPr marL="4114800" marR="0" lvl="8"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9pPr>
          </a:lstStyle>
          <a:p>
            <a:pPr marL="0" indent="0">
              <a:buFont typeface="Albert Sans"/>
              <a:buNone/>
            </a:pPr>
            <a:r>
              <a:rPr lang="pt-PT" sz="1050" dirty="0">
                <a:solidFill>
                  <a:schemeClr val="accent3">
                    <a:lumMod val="85000"/>
                  </a:schemeClr>
                </a:solidFill>
              </a:rPr>
              <a:t>&lt;</a:t>
            </a:r>
            <a:r>
              <a:rPr lang="pt-PT" sz="1050" dirty="0" err="1">
                <a:solidFill>
                  <a:schemeClr val="accent3">
                    <a:lumMod val="85000"/>
                  </a:schemeClr>
                </a:solidFill>
              </a:rPr>
              <a:t>Swiper</a:t>
            </a:r>
            <a:endParaRPr lang="pt-PT" sz="1050" dirty="0">
              <a:solidFill>
                <a:schemeClr val="accent3">
                  <a:lumMod val="85000"/>
                </a:schemeClr>
              </a:solidFill>
            </a:endParaRP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slidesPerView</a:t>
            </a:r>
            <a:r>
              <a:rPr lang="pt-PT" sz="1050" dirty="0">
                <a:solidFill>
                  <a:schemeClr val="accent3">
                    <a:lumMod val="85000"/>
                  </a:schemeClr>
                </a:solidFill>
              </a:rPr>
              <a:t> = {4},</a:t>
            </a:r>
          </a:p>
          <a:p>
            <a:pPr marL="0" indent="0">
              <a:buFont typeface="Albert Sans"/>
              <a:buNone/>
            </a:pPr>
            <a:r>
              <a:rPr lang="pt-PT" sz="1050" dirty="0">
                <a:solidFill>
                  <a:schemeClr val="tx1"/>
                </a:solidFill>
              </a:rPr>
              <a:t>   </a:t>
            </a:r>
            <a:r>
              <a:rPr lang="pt-PT" sz="1050" dirty="0" err="1">
                <a:solidFill>
                  <a:schemeClr val="tx1"/>
                </a:solidFill>
              </a:rPr>
              <a:t>spaceBetween</a:t>
            </a:r>
            <a:r>
              <a:rPr lang="pt-PT" sz="1050" dirty="0">
                <a:solidFill>
                  <a:schemeClr val="tx1"/>
                </a:solidFill>
              </a:rPr>
              <a:t> = {30},</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autoplay</a:t>
            </a:r>
            <a:r>
              <a:rPr lang="pt-PT" sz="1050" dirty="0">
                <a:solidFill>
                  <a:schemeClr val="accent3">
                    <a:lumMod val="85000"/>
                  </a:schemeClr>
                </a:solidFill>
              </a:rPr>
              <a:t> = {{</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delay</a:t>
            </a:r>
            <a:r>
              <a:rPr lang="pt-PT" sz="1050" dirty="0">
                <a:solidFill>
                  <a:schemeClr val="accent3">
                    <a:lumMod val="85000"/>
                  </a:schemeClr>
                </a:solidFill>
              </a:rPr>
              <a:t>: 2200,</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disableOnInteraction</a:t>
            </a:r>
            <a:r>
              <a:rPr lang="pt-PT" sz="1050" dirty="0">
                <a:solidFill>
                  <a:schemeClr val="accent3">
                    <a:lumMod val="85000"/>
                  </a:schemeClr>
                </a:solidFill>
              </a:rPr>
              <a:t>: false,</a:t>
            </a:r>
          </a:p>
          <a:p>
            <a:pPr marL="0" indent="0">
              <a:buFont typeface="Albert Sans"/>
              <a:buNone/>
            </a:pPr>
            <a:r>
              <a:rPr lang="pt-PT" sz="1050" dirty="0">
                <a:solidFill>
                  <a:schemeClr val="accent3">
                    <a:lumMod val="85000"/>
                  </a:schemeClr>
                </a:solidFill>
              </a:rPr>
              <a:t>   }},</a:t>
            </a:r>
          </a:p>
          <a:p>
            <a:pPr marL="0" indent="0">
              <a:buFont typeface="Albert Sans"/>
              <a:buNone/>
            </a:pPr>
            <a:r>
              <a:rPr lang="pt-PT" sz="1050" dirty="0">
                <a:solidFill>
                  <a:schemeClr val="accent3">
                    <a:lumMod val="85000"/>
                  </a:schemeClr>
                </a:solidFill>
              </a:rPr>
              <a:t>   speed = {3000},</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loop</a:t>
            </a:r>
            <a:r>
              <a:rPr lang="pt-PT" sz="1050" dirty="0">
                <a:solidFill>
                  <a:schemeClr val="accent3">
                    <a:lumMod val="85000"/>
                  </a:schemeClr>
                </a:solidFill>
              </a:rPr>
              <a:t> = {</a:t>
            </a:r>
            <a:r>
              <a:rPr lang="pt-PT" sz="1050" dirty="0" err="1">
                <a:solidFill>
                  <a:schemeClr val="accent3">
                    <a:lumMod val="85000"/>
                  </a:schemeClr>
                </a:solidFill>
              </a:rPr>
              <a:t>true</a:t>
            </a:r>
            <a:r>
              <a:rPr lang="pt-PT" sz="1050" dirty="0">
                <a:solidFill>
                  <a:schemeClr val="accent3">
                    <a:lumMod val="85000"/>
                  </a:schemeClr>
                </a:solidFill>
              </a:rPr>
              <a:t>},</a:t>
            </a:r>
          </a:p>
        </p:txBody>
      </p:sp>
      <p:sp>
        <p:nvSpPr>
          <p:cNvPr id="15" name="Google Shape;464;p57">
            <a:extLst>
              <a:ext uri="{FF2B5EF4-FFF2-40B4-BE49-F238E27FC236}">
                <a16:creationId xmlns:a16="http://schemas.microsoft.com/office/drawing/2014/main" id="{9FDFB1CB-2211-71E3-E6CB-5EE69409FA3C}"/>
              </a:ext>
            </a:extLst>
          </p:cNvPr>
          <p:cNvSpPr txBox="1">
            <a:spLocks/>
          </p:cNvSpPr>
          <p:nvPr/>
        </p:nvSpPr>
        <p:spPr>
          <a:xfrm>
            <a:off x="2879206" y="2782526"/>
            <a:ext cx="2410344" cy="2278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1pPr>
            <a:lvl2pPr marL="914400" marR="0" lvl="1"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2pPr>
            <a:lvl3pPr marL="1371600" marR="0" lvl="2"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3pPr>
            <a:lvl4pPr marL="1828800" marR="0" lvl="3"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4pPr>
            <a:lvl5pPr marL="2286000" marR="0" lvl="4"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5pPr>
            <a:lvl6pPr marL="2743200" marR="0" lvl="5"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6pPr>
            <a:lvl7pPr marL="3200400" marR="0" lvl="6"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7pPr>
            <a:lvl8pPr marL="3657600" marR="0" lvl="7"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8pPr>
            <a:lvl9pPr marL="4114800" marR="0" lvl="8"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9pPr>
          </a:lstStyle>
          <a:p>
            <a:pPr marL="0" indent="0">
              <a:buFont typeface="Albert Sans"/>
              <a:buNone/>
            </a:pPr>
            <a:r>
              <a:rPr lang="pt-PT" sz="1050" dirty="0" err="1">
                <a:solidFill>
                  <a:schemeClr val="accent3">
                    <a:lumMod val="85000"/>
                  </a:schemeClr>
                </a:solidFill>
              </a:rPr>
              <a:t>breakpoints</a:t>
            </a:r>
            <a:r>
              <a:rPr lang="pt-PT" sz="1050" dirty="0">
                <a:solidFill>
                  <a:schemeClr val="accent3">
                    <a:lumMod val="85000"/>
                  </a:schemeClr>
                </a:solidFill>
              </a:rPr>
              <a:t> = {{</a:t>
            </a:r>
          </a:p>
          <a:p>
            <a:pPr marL="0" indent="0">
              <a:buFont typeface="Albert Sans"/>
              <a:buNone/>
            </a:pPr>
            <a:r>
              <a:rPr lang="pt-PT" sz="1050" dirty="0">
                <a:solidFill>
                  <a:schemeClr val="accent3">
                    <a:lumMod val="85000"/>
                  </a:schemeClr>
                </a:solidFill>
              </a:rPr>
              <a:t>   1220: {</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slidesPerView</a:t>
            </a:r>
            <a:r>
              <a:rPr lang="pt-PT" sz="1050" dirty="0">
                <a:solidFill>
                  <a:schemeClr val="accent3">
                    <a:lumMod val="85000"/>
                  </a:schemeClr>
                </a:solidFill>
              </a:rPr>
              <a:t> = {3},</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spaceBetween</a:t>
            </a:r>
            <a:r>
              <a:rPr lang="pt-PT" sz="1050" dirty="0">
                <a:solidFill>
                  <a:schemeClr val="accent3">
                    <a:lumMod val="85000"/>
                  </a:schemeClr>
                </a:solidFill>
              </a:rPr>
              <a:t> = {20},</a:t>
            </a:r>
          </a:p>
          <a:p>
            <a:pPr marL="0" indent="0">
              <a:buFont typeface="Albert Sans"/>
              <a:buNone/>
            </a:pPr>
            <a:r>
              <a:rPr lang="pt-PT" sz="1050" dirty="0">
                <a:solidFill>
                  <a:schemeClr val="accent3">
                    <a:lumMod val="85000"/>
                  </a:schemeClr>
                </a:solidFill>
              </a:rPr>
              <a:t>   },</a:t>
            </a:r>
          </a:p>
          <a:p>
            <a:pPr marL="0" indent="0">
              <a:buFont typeface="Albert Sans"/>
              <a:buNone/>
            </a:pPr>
            <a:r>
              <a:rPr lang="pt-PT" sz="1050" dirty="0">
                <a:solidFill>
                  <a:schemeClr val="accent3">
                    <a:lumMod val="85000"/>
                  </a:schemeClr>
                </a:solidFill>
              </a:rPr>
              <a:t>   980: {</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slidesPerView</a:t>
            </a:r>
            <a:r>
              <a:rPr lang="pt-PT" sz="1050" dirty="0">
                <a:solidFill>
                  <a:schemeClr val="accent3">
                    <a:lumMod val="85000"/>
                  </a:schemeClr>
                </a:solidFill>
              </a:rPr>
              <a:t> = {2},</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spaceBetween</a:t>
            </a:r>
            <a:r>
              <a:rPr lang="pt-PT" sz="1050" dirty="0">
                <a:solidFill>
                  <a:schemeClr val="accent3">
                    <a:lumMod val="85000"/>
                  </a:schemeClr>
                </a:solidFill>
              </a:rPr>
              <a:t> = {30},</a:t>
            </a:r>
          </a:p>
          <a:p>
            <a:pPr marL="0" indent="0">
              <a:buFont typeface="Albert Sans"/>
              <a:buNone/>
            </a:pPr>
            <a:r>
              <a:rPr lang="pt-PT" sz="1050" dirty="0">
                <a:solidFill>
                  <a:schemeClr val="accent3">
                    <a:lumMod val="85000"/>
                  </a:schemeClr>
                </a:solidFill>
              </a:rPr>
              <a:t>    },</a:t>
            </a:r>
          </a:p>
          <a:p>
            <a:pPr marL="0" indent="0">
              <a:buFont typeface="Albert Sans"/>
              <a:buNone/>
            </a:pPr>
            <a:r>
              <a:rPr lang="pt-PT" sz="1050" dirty="0">
                <a:solidFill>
                  <a:schemeClr val="accent3">
                    <a:lumMod val="85000"/>
                  </a:schemeClr>
                </a:solidFill>
              </a:rPr>
              <a:t>}}</a:t>
            </a:r>
          </a:p>
          <a:p>
            <a:pPr marL="0" indent="0">
              <a:buFont typeface="Albert Sans"/>
              <a:buNone/>
            </a:pPr>
            <a:r>
              <a:rPr lang="pt-PT" sz="1050" dirty="0">
                <a:solidFill>
                  <a:schemeClr val="accent3">
                    <a:lumMod val="85000"/>
                  </a:schemeClr>
                </a:solidFill>
              </a:rPr>
              <a:t>&gt; &lt;/</a:t>
            </a:r>
            <a:r>
              <a:rPr lang="pt-PT" sz="1050" dirty="0" err="1">
                <a:solidFill>
                  <a:schemeClr val="accent3">
                    <a:lumMod val="85000"/>
                  </a:schemeClr>
                </a:solidFill>
              </a:rPr>
              <a:t>Swiper</a:t>
            </a:r>
            <a:r>
              <a:rPr lang="pt-PT" sz="1050" dirty="0">
                <a:solidFill>
                  <a:schemeClr val="accent3">
                    <a:lumMod val="85000"/>
                  </a:schemeClr>
                </a:solidFill>
              </a:rPr>
              <a:t>&gt;</a:t>
            </a:r>
          </a:p>
        </p:txBody>
      </p:sp>
    </p:spTree>
    <p:extLst>
      <p:ext uri="{BB962C8B-B14F-4D97-AF65-F5344CB8AC3E}">
        <p14:creationId xmlns:p14="http://schemas.microsoft.com/office/powerpoint/2010/main" val="12390803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1">
          <a:extLst>
            <a:ext uri="{FF2B5EF4-FFF2-40B4-BE49-F238E27FC236}">
              <a16:creationId xmlns:a16="http://schemas.microsoft.com/office/drawing/2014/main" id="{86F5FAE5-73A1-916E-3343-4C7B0F53DFC7}"/>
            </a:ext>
          </a:extLst>
        </p:cNvPr>
        <p:cNvGrpSpPr/>
        <p:nvPr/>
      </p:nvGrpSpPr>
      <p:grpSpPr>
        <a:xfrm>
          <a:off x="0" y="0"/>
          <a:ext cx="0" cy="0"/>
          <a:chOff x="0" y="0"/>
          <a:chExt cx="0" cy="0"/>
        </a:xfrm>
      </p:grpSpPr>
      <p:sp>
        <p:nvSpPr>
          <p:cNvPr id="372" name="Google Shape;372;p49">
            <a:extLst>
              <a:ext uri="{FF2B5EF4-FFF2-40B4-BE49-F238E27FC236}">
                <a16:creationId xmlns:a16="http://schemas.microsoft.com/office/drawing/2014/main" id="{D38009E1-5188-2A22-A44D-D266F0CEA905}"/>
              </a:ext>
            </a:extLst>
          </p:cNvPr>
          <p:cNvSpPr txBox="1">
            <a:spLocks noGrp="1"/>
          </p:cNvSpPr>
          <p:nvPr>
            <p:ph type="title"/>
          </p:nvPr>
        </p:nvSpPr>
        <p:spPr>
          <a:xfrm>
            <a:off x="403950" y="242900"/>
            <a:ext cx="4231550" cy="124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Swiper.js</a:t>
            </a:r>
            <a:endParaRPr dirty="0"/>
          </a:p>
        </p:txBody>
      </p:sp>
      <p:pic>
        <p:nvPicPr>
          <p:cNvPr id="3" name="Imagem 2">
            <a:extLst>
              <a:ext uri="{FF2B5EF4-FFF2-40B4-BE49-F238E27FC236}">
                <a16:creationId xmlns:a16="http://schemas.microsoft.com/office/drawing/2014/main" id="{7A67C19A-686F-B490-330D-A3CE38E57DB4}"/>
              </a:ext>
            </a:extLst>
          </p:cNvPr>
          <p:cNvPicPr>
            <a:picLocks noChangeAspect="1"/>
          </p:cNvPicPr>
          <p:nvPr/>
        </p:nvPicPr>
        <p:blipFill>
          <a:blip r:embed="rId3"/>
          <a:stretch>
            <a:fillRect/>
          </a:stretch>
        </p:blipFill>
        <p:spPr>
          <a:xfrm>
            <a:off x="457200" y="1485900"/>
            <a:ext cx="4990155" cy="939323"/>
          </a:xfrm>
          <a:prstGeom prst="rect">
            <a:avLst/>
          </a:prstGeom>
          <a:ln>
            <a:noFill/>
          </a:ln>
          <a:effectLst>
            <a:outerShdw blurRad="328106" dist="38100" dir="2700000" algn="tl" rotWithShape="0">
              <a:prstClr val="black">
                <a:alpha val="19909"/>
              </a:prstClr>
            </a:outerShdw>
          </a:effectLst>
        </p:spPr>
      </p:pic>
      <p:pic>
        <p:nvPicPr>
          <p:cNvPr id="6" name="Gráfico 5">
            <a:extLst>
              <a:ext uri="{FF2B5EF4-FFF2-40B4-BE49-F238E27FC236}">
                <a16:creationId xmlns:a16="http://schemas.microsoft.com/office/drawing/2014/main" id="{DD6FF973-6C7D-EE60-55FF-9D6B4BC2A8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61555" y="573560"/>
            <a:ext cx="685800" cy="685800"/>
          </a:xfrm>
          <a:prstGeom prst="rect">
            <a:avLst/>
          </a:prstGeom>
          <a:effectLst/>
        </p:spPr>
      </p:pic>
      <p:pic>
        <p:nvPicPr>
          <p:cNvPr id="1028" name="Picture 4" descr="Black Arrow PNG: Free Transparent Pics">
            <a:extLst>
              <a:ext uri="{FF2B5EF4-FFF2-40B4-BE49-F238E27FC236}">
                <a16:creationId xmlns:a16="http://schemas.microsoft.com/office/drawing/2014/main" id="{C322383B-AA77-7FDA-6522-7406E2B255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401788">
            <a:off x="5526005" y="1739497"/>
            <a:ext cx="1129779" cy="63500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372;p49">
            <a:extLst>
              <a:ext uri="{FF2B5EF4-FFF2-40B4-BE49-F238E27FC236}">
                <a16:creationId xmlns:a16="http://schemas.microsoft.com/office/drawing/2014/main" id="{BD6A02F3-39E9-25A9-339C-547DFC46D869}"/>
              </a:ext>
            </a:extLst>
          </p:cNvPr>
          <p:cNvSpPr txBox="1">
            <a:spLocks/>
          </p:cNvSpPr>
          <p:nvPr/>
        </p:nvSpPr>
        <p:spPr>
          <a:xfrm>
            <a:off x="6630384" y="2014550"/>
            <a:ext cx="1191405" cy="417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Alexandria Medium"/>
              <a:buNone/>
              <a:defRPr sz="7000" b="0" i="0" u="none" strike="noStrike" cap="none">
                <a:solidFill>
                  <a:schemeClr val="dk1"/>
                </a:solidFill>
                <a:latin typeface="Alexandria Medium"/>
                <a:ea typeface="Alexandria Medium"/>
                <a:cs typeface="Alexandria Medium"/>
                <a:sym typeface="Alexandria Medium"/>
              </a:defRPr>
            </a:lvl1pPr>
            <a:lvl2pPr marR="0" lvl="1"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2pPr>
            <a:lvl3pPr marR="0" lvl="2"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3pPr>
            <a:lvl4pPr marR="0" lvl="3"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4pPr>
            <a:lvl5pPr marR="0" lvl="4"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5pPr>
            <a:lvl6pPr marR="0" lvl="5"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6pPr>
            <a:lvl7pPr marR="0" lvl="6"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7pPr>
            <a:lvl8pPr marR="0" lvl="7"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8pPr>
            <a:lvl9pPr marR="0" lvl="8"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9pPr>
          </a:lstStyle>
          <a:p>
            <a:r>
              <a:rPr lang="pt-PT" sz="1600" dirty="0"/>
              <a:t>JSON-</a:t>
            </a:r>
            <a:r>
              <a:rPr lang="pt-PT" sz="1600" dirty="0" err="1"/>
              <a:t>like</a:t>
            </a:r>
            <a:endParaRPr lang="pt-PT" sz="1600" dirty="0"/>
          </a:p>
        </p:txBody>
      </p:sp>
      <p:sp>
        <p:nvSpPr>
          <p:cNvPr id="12" name="Google Shape;464;p57">
            <a:extLst>
              <a:ext uri="{FF2B5EF4-FFF2-40B4-BE49-F238E27FC236}">
                <a16:creationId xmlns:a16="http://schemas.microsoft.com/office/drawing/2014/main" id="{942F857C-00E7-83DC-E541-1B09EA48BB71}"/>
              </a:ext>
            </a:extLst>
          </p:cNvPr>
          <p:cNvSpPr txBox="1">
            <a:spLocks/>
          </p:cNvSpPr>
          <p:nvPr/>
        </p:nvSpPr>
        <p:spPr>
          <a:xfrm>
            <a:off x="6230594" y="2541600"/>
            <a:ext cx="2567850" cy="2278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1pPr>
            <a:lvl2pPr marL="914400" marR="0" lvl="1"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2pPr>
            <a:lvl3pPr marL="1371600" marR="0" lvl="2"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3pPr>
            <a:lvl4pPr marL="1828800" marR="0" lvl="3"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4pPr>
            <a:lvl5pPr marL="2286000" marR="0" lvl="4"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5pPr>
            <a:lvl6pPr marL="2743200" marR="0" lvl="5"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6pPr>
            <a:lvl7pPr marL="3200400" marR="0" lvl="6"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7pPr>
            <a:lvl8pPr marL="3657600" marR="0" lvl="7"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8pPr>
            <a:lvl9pPr marL="4114800" marR="0" lvl="8"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9pPr>
          </a:lstStyle>
          <a:p>
            <a:pPr marL="0" indent="0">
              <a:buFont typeface="Albert Sans"/>
              <a:buNone/>
            </a:pPr>
            <a:r>
              <a:rPr lang="pt-PT" sz="1100" dirty="0" err="1"/>
              <a:t>const</a:t>
            </a:r>
            <a:r>
              <a:rPr lang="pt-PT" sz="1100" dirty="0"/>
              <a:t> data = [</a:t>
            </a:r>
          </a:p>
          <a:p>
            <a:pPr marL="0" indent="0">
              <a:buFont typeface="Albert Sans"/>
              <a:buNone/>
            </a:pPr>
            <a:r>
              <a:rPr lang="pt-PT" sz="1100" dirty="0"/>
              <a:t>    {</a:t>
            </a:r>
          </a:p>
          <a:p>
            <a:pPr marL="0" indent="0">
              <a:buFont typeface="Albert Sans"/>
              <a:buNone/>
            </a:pPr>
            <a:r>
              <a:rPr lang="pt-PT" sz="1100" dirty="0"/>
              <a:t>      </a:t>
            </a:r>
            <a:r>
              <a:rPr lang="pt-PT" sz="1100" dirty="0" err="1"/>
              <a:t>icon</a:t>
            </a:r>
            <a:r>
              <a:rPr lang="pt-PT" sz="1100" dirty="0"/>
              <a:t>: (</a:t>
            </a:r>
          </a:p>
          <a:p>
            <a:pPr marL="0" indent="0">
              <a:buFont typeface="Albert Sans"/>
              <a:buNone/>
            </a:pPr>
            <a:r>
              <a:rPr lang="pt-PT" sz="1100" dirty="0"/>
              <a:t>        &lt;</a:t>
            </a:r>
            <a:r>
              <a:rPr lang="pt-PT" sz="1100" dirty="0" err="1"/>
              <a:t>svg</a:t>
            </a:r>
            <a:r>
              <a:rPr lang="pt-PT" sz="1100" dirty="0"/>
              <a:t>&gt;(...)&lt;/</a:t>
            </a:r>
            <a:r>
              <a:rPr lang="pt-PT" sz="1100" dirty="0" err="1"/>
              <a:t>svg</a:t>
            </a:r>
            <a:r>
              <a:rPr lang="pt-PT" sz="1100" dirty="0"/>
              <a:t>&gt;</a:t>
            </a:r>
          </a:p>
          <a:p>
            <a:pPr marL="0" indent="0">
              <a:buFont typeface="Albert Sans"/>
              <a:buNone/>
            </a:pPr>
            <a:r>
              <a:rPr lang="pt-PT" sz="1100" dirty="0"/>
              <a:t>      ),</a:t>
            </a:r>
          </a:p>
          <a:p>
            <a:pPr marL="0" indent="0">
              <a:buFont typeface="Albert Sans"/>
              <a:buNone/>
            </a:pPr>
            <a:r>
              <a:rPr lang="pt-PT" sz="1100" dirty="0"/>
              <a:t>      </a:t>
            </a:r>
            <a:r>
              <a:rPr lang="pt-PT" sz="1100" dirty="0" err="1"/>
              <a:t>title</a:t>
            </a:r>
            <a:r>
              <a:rPr lang="pt-PT" sz="1100" dirty="0"/>
              <a:t>: “Desenvolvimento”,</a:t>
            </a:r>
          </a:p>
          <a:p>
            <a:pPr marL="0" indent="0">
              <a:buFont typeface="Albert Sans"/>
              <a:buNone/>
            </a:pPr>
            <a:r>
              <a:rPr lang="pt-PT" sz="1100" dirty="0"/>
              <a:t>      </a:t>
            </a:r>
            <a:r>
              <a:rPr lang="pt-PT" sz="1100" dirty="0" err="1"/>
              <a:t>description</a:t>
            </a:r>
            <a:r>
              <a:rPr lang="pt-PT" sz="1100" dirty="0"/>
              <a:t>: “Software, Web,      	      Jogos, etc...”</a:t>
            </a:r>
          </a:p>
          <a:p>
            <a:pPr marL="0" indent="0">
              <a:buFont typeface="Albert Sans"/>
              <a:buNone/>
            </a:pPr>
            <a:r>
              <a:rPr lang="pt-PT" sz="1100" dirty="0"/>
              <a:t>    },</a:t>
            </a:r>
          </a:p>
          <a:p>
            <a:pPr marL="0" indent="0">
              <a:buFont typeface="Albert Sans"/>
              <a:buNone/>
            </a:pPr>
            <a:r>
              <a:rPr lang="pt-PT" sz="1100" dirty="0"/>
              <a:t>  (...)</a:t>
            </a:r>
          </a:p>
          <a:p>
            <a:pPr marL="0" indent="0">
              <a:buFont typeface="Albert Sans"/>
              <a:buNone/>
            </a:pPr>
            <a:r>
              <a:rPr lang="pt-PT" sz="1100" dirty="0"/>
              <a:t>];</a:t>
            </a:r>
          </a:p>
        </p:txBody>
      </p:sp>
      <p:pic>
        <p:nvPicPr>
          <p:cNvPr id="13" name="Picture 4" descr="Black Arrow PNG: Free Transparent Pics">
            <a:extLst>
              <a:ext uri="{FF2B5EF4-FFF2-40B4-BE49-F238E27FC236}">
                <a16:creationId xmlns:a16="http://schemas.microsoft.com/office/drawing/2014/main" id="{6EDE540D-8D0C-CDD5-EBB9-326C82882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427287">
            <a:off x="4977716" y="3350723"/>
            <a:ext cx="1129779" cy="635000"/>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464;p57">
            <a:extLst>
              <a:ext uri="{FF2B5EF4-FFF2-40B4-BE49-F238E27FC236}">
                <a16:creationId xmlns:a16="http://schemas.microsoft.com/office/drawing/2014/main" id="{F86ED9CF-C89D-C7E7-0E1A-0BE90D6AC719}"/>
              </a:ext>
            </a:extLst>
          </p:cNvPr>
          <p:cNvSpPr txBox="1">
            <a:spLocks/>
          </p:cNvSpPr>
          <p:nvPr/>
        </p:nvSpPr>
        <p:spPr>
          <a:xfrm>
            <a:off x="745606" y="2774013"/>
            <a:ext cx="2410344" cy="2278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1pPr>
            <a:lvl2pPr marL="914400" marR="0" lvl="1"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2pPr>
            <a:lvl3pPr marL="1371600" marR="0" lvl="2"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3pPr>
            <a:lvl4pPr marL="1828800" marR="0" lvl="3"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4pPr>
            <a:lvl5pPr marL="2286000" marR="0" lvl="4"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5pPr>
            <a:lvl6pPr marL="2743200" marR="0" lvl="5"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6pPr>
            <a:lvl7pPr marL="3200400" marR="0" lvl="6"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7pPr>
            <a:lvl8pPr marL="3657600" marR="0" lvl="7"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8pPr>
            <a:lvl9pPr marL="4114800" marR="0" lvl="8"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9pPr>
          </a:lstStyle>
          <a:p>
            <a:pPr marL="0" indent="0">
              <a:buFont typeface="Albert Sans"/>
              <a:buNone/>
            </a:pPr>
            <a:r>
              <a:rPr lang="pt-PT" sz="1050" dirty="0">
                <a:solidFill>
                  <a:schemeClr val="accent3">
                    <a:lumMod val="85000"/>
                  </a:schemeClr>
                </a:solidFill>
              </a:rPr>
              <a:t>&lt;</a:t>
            </a:r>
            <a:r>
              <a:rPr lang="pt-PT" sz="1050" dirty="0" err="1">
                <a:solidFill>
                  <a:schemeClr val="accent3">
                    <a:lumMod val="85000"/>
                  </a:schemeClr>
                </a:solidFill>
              </a:rPr>
              <a:t>Swiper</a:t>
            </a:r>
            <a:endParaRPr lang="pt-PT" sz="1050" dirty="0">
              <a:solidFill>
                <a:schemeClr val="accent3">
                  <a:lumMod val="85000"/>
                </a:schemeClr>
              </a:solidFill>
            </a:endParaRP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slidesPerView</a:t>
            </a:r>
            <a:r>
              <a:rPr lang="pt-PT" sz="1050" dirty="0">
                <a:solidFill>
                  <a:schemeClr val="accent3">
                    <a:lumMod val="85000"/>
                  </a:schemeClr>
                </a:solidFill>
              </a:rPr>
              <a:t> = {4},</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spaceBetween</a:t>
            </a:r>
            <a:r>
              <a:rPr lang="pt-PT" sz="1050" dirty="0">
                <a:solidFill>
                  <a:schemeClr val="accent3">
                    <a:lumMod val="85000"/>
                  </a:schemeClr>
                </a:solidFill>
              </a:rPr>
              <a:t> = {30},</a:t>
            </a:r>
          </a:p>
          <a:p>
            <a:pPr marL="0" indent="0">
              <a:buFont typeface="Albert Sans"/>
              <a:buNone/>
            </a:pPr>
            <a:r>
              <a:rPr lang="pt-PT" sz="1050" dirty="0">
                <a:solidFill>
                  <a:schemeClr val="accent3">
                    <a:lumMod val="85000"/>
                  </a:schemeClr>
                </a:solidFill>
              </a:rPr>
              <a:t>   </a:t>
            </a:r>
            <a:r>
              <a:rPr lang="pt-PT" sz="1050" dirty="0" err="1">
                <a:solidFill>
                  <a:schemeClr val="tx1"/>
                </a:solidFill>
              </a:rPr>
              <a:t>autoplay</a:t>
            </a:r>
            <a:r>
              <a:rPr lang="pt-PT" sz="1050" dirty="0">
                <a:solidFill>
                  <a:schemeClr val="tx1"/>
                </a:solidFill>
              </a:rPr>
              <a:t> = {{</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delay</a:t>
            </a:r>
            <a:r>
              <a:rPr lang="pt-PT" sz="1050" dirty="0">
                <a:solidFill>
                  <a:schemeClr val="accent3">
                    <a:lumMod val="85000"/>
                  </a:schemeClr>
                </a:solidFill>
              </a:rPr>
              <a:t>: 2200,</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disableOnInteraction</a:t>
            </a:r>
            <a:r>
              <a:rPr lang="pt-PT" sz="1050" dirty="0">
                <a:solidFill>
                  <a:schemeClr val="accent3">
                    <a:lumMod val="85000"/>
                  </a:schemeClr>
                </a:solidFill>
              </a:rPr>
              <a:t>: false,</a:t>
            </a:r>
          </a:p>
          <a:p>
            <a:pPr marL="0" indent="0">
              <a:buFont typeface="Albert Sans"/>
              <a:buNone/>
            </a:pPr>
            <a:r>
              <a:rPr lang="pt-PT" sz="1050" dirty="0">
                <a:solidFill>
                  <a:schemeClr val="accent3">
                    <a:lumMod val="85000"/>
                  </a:schemeClr>
                </a:solidFill>
              </a:rPr>
              <a:t>   </a:t>
            </a:r>
            <a:r>
              <a:rPr lang="pt-PT" sz="1050" dirty="0">
                <a:solidFill>
                  <a:schemeClr val="tx1"/>
                </a:solidFill>
              </a:rPr>
              <a:t>}},</a:t>
            </a:r>
          </a:p>
          <a:p>
            <a:pPr marL="0" indent="0">
              <a:buFont typeface="Albert Sans"/>
              <a:buNone/>
            </a:pPr>
            <a:r>
              <a:rPr lang="pt-PT" sz="1050" dirty="0">
                <a:solidFill>
                  <a:schemeClr val="accent3">
                    <a:lumMod val="85000"/>
                  </a:schemeClr>
                </a:solidFill>
              </a:rPr>
              <a:t>   speed = {3000},</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loop</a:t>
            </a:r>
            <a:r>
              <a:rPr lang="pt-PT" sz="1050" dirty="0">
                <a:solidFill>
                  <a:schemeClr val="accent3">
                    <a:lumMod val="85000"/>
                  </a:schemeClr>
                </a:solidFill>
              </a:rPr>
              <a:t> = {</a:t>
            </a:r>
            <a:r>
              <a:rPr lang="pt-PT" sz="1050" dirty="0" err="1">
                <a:solidFill>
                  <a:schemeClr val="accent3">
                    <a:lumMod val="85000"/>
                  </a:schemeClr>
                </a:solidFill>
              </a:rPr>
              <a:t>true</a:t>
            </a:r>
            <a:r>
              <a:rPr lang="pt-PT" sz="1050" dirty="0">
                <a:solidFill>
                  <a:schemeClr val="accent3">
                    <a:lumMod val="85000"/>
                  </a:schemeClr>
                </a:solidFill>
              </a:rPr>
              <a:t>},</a:t>
            </a:r>
          </a:p>
        </p:txBody>
      </p:sp>
      <p:sp>
        <p:nvSpPr>
          <p:cNvPr id="15" name="Google Shape;464;p57">
            <a:extLst>
              <a:ext uri="{FF2B5EF4-FFF2-40B4-BE49-F238E27FC236}">
                <a16:creationId xmlns:a16="http://schemas.microsoft.com/office/drawing/2014/main" id="{0E555562-B248-3C6D-3FAE-B48B8CF319F5}"/>
              </a:ext>
            </a:extLst>
          </p:cNvPr>
          <p:cNvSpPr txBox="1">
            <a:spLocks/>
          </p:cNvSpPr>
          <p:nvPr/>
        </p:nvSpPr>
        <p:spPr>
          <a:xfrm>
            <a:off x="2879206" y="2782526"/>
            <a:ext cx="2410344" cy="2278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1pPr>
            <a:lvl2pPr marL="914400" marR="0" lvl="1"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2pPr>
            <a:lvl3pPr marL="1371600" marR="0" lvl="2"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3pPr>
            <a:lvl4pPr marL="1828800" marR="0" lvl="3"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4pPr>
            <a:lvl5pPr marL="2286000" marR="0" lvl="4"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5pPr>
            <a:lvl6pPr marL="2743200" marR="0" lvl="5"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6pPr>
            <a:lvl7pPr marL="3200400" marR="0" lvl="6"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7pPr>
            <a:lvl8pPr marL="3657600" marR="0" lvl="7"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8pPr>
            <a:lvl9pPr marL="4114800" marR="0" lvl="8"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9pPr>
          </a:lstStyle>
          <a:p>
            <a:pPr marL="0" indent="0">
              <a:buFont typeface="Albert Sans"/>
              <a:buNone/>
            </a:pPr>
            <a:r>
              <a:rPr lang="pt-PT" sz="1050" dirty="0" err="1">
                <a:solidFill>
                  <a:schemeClr val="accent3">
                    <a:lumMod val="85000"/>
                  </a:schemeClr>
                </a:solidFill>
              </a:rPr>
              <a:t>breakpoints</a:t>
            </a:r>
            <a:r>
              <a:rPr lang="pt-PT" sz="1050" dirty="0">
                <a:solidFill>
                  <a:schemeClr val="accent3">
                    <a:lumMod val="85000"/>
                  </a:schemeClr>
                </a:solidFill>
              </a:rPr>
              <a:t> = {{</a:t>
            </a:r>
          </a:p>
          <a:p>
            <a:pPr marL="0" indent="0">
              <a:buFont typeface="Albert Sans"/>
              <a:buNone/>
            </a:pPr>
            <a:r>
              <a:rPr lang="pt-PT" sz="1050" dirty="0">
                <a:solidFill>
                  <a:schemeClr val="accent3">
                    <a:lumMod val="85000"/>
                  </a:schemeClr>
                </a:solidFill>
              </a:rPr>
              <a:t>   1220: {</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slidesPerView</a:t>
            </a:r>
            <a:r>
              <a:rPr lang="pt-PT" sz="1050" dirty="0">
                <a:solidFill>
                  <a:schemeClr val="accent3">
                    <a:lumMod val="85000"/>
                  </a:schemeClr>
                </a:solidFill>
              </a:rPr>
              <a:t> = {3},</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spaceBetween</a:t>
            </a:r>
            <a:r>
              <a:rPr lang="pt-PT" sz="1050" dirty="0">
                <a:solidFill>
                  <a:schemeClr val="accent3">
                    <a:lumMod val="85000"/>
                  </a:schemeClr>
                </a:solidFill>
              </a:rPr>
              <a:t> = {20},</a:t>
            </a:r>
          </a:p>
          <a:p>
            <a:pPr marL="0" indent="0">
              <a:buFont typeface="Albert Sans"/>
              <a:buNone/>
            </a:pPr>
            <a:r>
              <a:rPr lang="pt-PT" sz="1050" dirty="0">
                <a:solidFill>
                  <a:schemeClr val="accent3">
                    <a:lumMod val="85000"/>
                  </a:schemeClr>
                </a:solidFill>
              </a:rPr>
              <a:t>   },</a:t>
            </a:r>
          </a:p>
          <a:p>
            <a:pPr marL="0" indent="0">
              <a:buFont typeface="Albert Sans"/>
              <a:buNone/>
            </a:pPr>
            <a:r>
              <a:rPr lang="pt-PT" sz="1050" dirty="0">
                <a:solidFill>
                  <a:schemeClr val="accent3">
                    <a:lumMod val="85000"/>
                  </a:schemeClr>
                </a:solidFill>
              </a:rPr>
              <a:t>   980: {</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slidesPerView</a:t>
            </a:r>
            <a:r>
              <a:rPr lang="pt-PT" sz="1050" dirty="0">
                <a:solidFill>
                  <a:schemeClr val="accent3">
                    <a:lumMod val="85000"/>
                  </a:schemeClr>
                </a:solidFill>
              </a:rPr>
              <a:t> = {2},</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spaceBetween</a:t>
            </a:r>
            <a:r>
              <a:rPr lang="pt-PT" sz="1050" dirty="0">
                <a:solidFill>
                  <a:schemeClr val="accent3">
                    <a:lumMod val="85000"/>
                  </a:schemeClr>
                </a:solidFill>
              </a:rPr>
              <a:t> = {30},</a:t>
            </a:r>
          </a:p>
          <a:p>
            <a:pPr marL="0" indent="0">
              <a:buFont typeface="Albert Sans"/>
              <a:buNone/>
            </a:pPr>
            <a:r>
              <a:rPr lang="pt-PT" sz="1050" dirty="0">
                <a:solidFill>
                  <a:schemeClr val="accent3">
                    <a:lumMod val="85000"/>
                  </a:schemeClr>
                </a:solidFill>
              </a:rPr>
              <a:t>    },</a:t>
            </a:r>
          </a:p>
          <a:p>
            <a:pPr marL="0" indent="0">
              <a:buFont typeface="Albert Sans"/>
              <a:buNone/>
            </a:pPr>
            <a:r>
              <a:rPr lang="pt-PT" sz="1050" dirty="0">
                <a:solidFill>
                  <a:schemeClr val="accent3">
                    <a:lumMod val="85000"/>
                  </a:schemeClr>
                </a:solidFill>
              </a:rPr>
              <a:t>}}</a:t>
            </a:r>
          </a:p>
          <a:p>
            <a:pPr marL="0" indent="0">
              <a:buFont typeface="Albert Sans"/>
              <a:buNone/>
            </a:pPr>
            <a:r>
              <a:rPr lang="pt-PT" sz="1050" dirty="0">
                <a:solidFill>
                  <a:schemeClr val="accent3">
                    <a:lumMod val="85000"/>
                  </a:schemeClr>
                </a:solidFill>
              </a:rPr>
              <a:t>&gt; &lt;/</a:t>
            </a:r>
            <a:r>
              <a:rPr lang="pt-PT" sz="1050" dirty="0" err="1">
                <a:solidFill>
                  <a:schemeClr val="accent3">
                    <a:lumMod val="85000"/>
                  </a:schemeClr>
                </a:solidFill>
              </a:rPr>
              <a:t>Swiper</a:t>
            </a:r>
            <a:r>
              <a:rPr lang="pt-PT" sz="1050" dirty="0">
                <a:solidFill>
                  <a:schemeClr val="accent3">
                    <a:lumMod val="85000"/>
                  </a:schemeClr>
                </a:solidFill>
              </a:rPr>
              <a:t>&gt;</a:t>
            </a:r>
          </a:p>
        </p:txBody>
      </p:sp>
    </p:spTree>
    <p:extLst>
      <p:ext uri="{BB962C8B-B14F-4D97-AF65-F5344CB8AC3E}">
        <p14:creationId xmlns:p14="http://schemas.microsoft.com/office/powerpoint/2010/main" val="1423119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7"/>
          <p:cNvSpPr txBox="1">
            <a:spLocks noGrp="1"/>
          </p:cNvSpPr>
          <p:nvPr>
            <p:ph type="title"/>
          </p:nvPr>
        </p:nvSpPr>
        <p:spPr>
          <a:xfrm>
            <a:off x="715100" y="1456972"/>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0000"/>
                </a:solidFill>
              </a:rPr>
              <a:t>01</a:t>
            </a:r>
            <a:endParaRPr dirty="0">
              <a:solidFill>
                <a:srgbClr val="FF0000"/>
              </a:solidFill>
            </a:endParaRPr>
          </a:p>
        </p:txBody>
      </p:sp>
      <p:sp>
        <p:nvSpPr>
          <p:cNvPr id="207" name="Google Shape;207;p37"/>
          <p:cNvSpPr txBox="1">
            <a:spLocks noGrp="1"/>
          </p:cNvSpPr>
          <p:nvPr>
            <p:ph type="subTitle" idx="1"/>
          </p:nvPr>
        </p:nvSpPr>
        <p:spPr>
          <a:xfrm>
            <a:off x="1253524" y="1456972"/>
            <a:ext cx="3318474"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Ferramentas e </a:t>
            </a:r>
            <a:r>
              <a:rPr lang="en" dirty="0" err="1"/>
              <a:t>tecnologias</a:t>
            </a:r>
            <a:endParaRPr dirty="0"/>
          </a:p>
        </p:txBody>
      </p:sp>
      <p:sp>
        <p:nvSpPr>
          <p:cNvPr id="208" name="Google Shape;208;p37"/>
          <p:cNvSpPr txBox="1">
            <a:spLocks noGrp="1"/>
          </p:cNvSpPr>
          <p:nvPr>
            <p:ph type="title" idx="2"/>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Índice</a:t>
            </a:r>
            <a:endParaRPr dirty="0"/>
          </a:p>
        </p:txBody>
      </p:sp>
      <p:sp>
        <p:nvSpPr>
          <p:cNvPr id="209" name="Google Shape;209;p37"/>
          <p:cNvSpPr txBox="1">
            <a:spLocks noGrp="1"/>
          </p:cNvSpPr>
          <p:nvPr>
            <p:ph type="title" idx="3"/>
          </p:nvPr>
        </p:nvSpPr>
        <p:spPr>
          <a:xfrm>
            <a:off x="715100" y="2193172"/>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0000"/>
                </a:solidFill>
              </a:rPr>
              <a:t>02</a:t>
            </a:r>
            <a:endParaRPr>
              <a:solidFill>
                <a:srgbClr val="FF0000"/>
              </a:solidFill>
            </a:endParaRPr>
          </a:p>
        </p:txBody>
      </p:sp>
      <p:sp>
        <p:nvSpPr>
          <p:cNvPr id="210" name="Google Shape;210;p37"/>
          <p:cNvSpPr txBox="1">
            <a:spLocks noGrp="1"/>
          </p:cNvSpPr>
          <p:nvPr>
            <p:ph type="subTitle" idx="4"/>
          </p:nvPr>
        </p:nvSpPr>
        <p:spPr>
          <a:xfrm>
            <a:off x="1253524" y="2193180"/>
            <a:ext cx="2798521"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Metodologia</a:t>
            </a:r>
            <a:r>
              <a:rPr lang="en" dirty="0"/>
              <a:t> </a:t>
            </a:r>
            <a:r>
              <a:rPr lang="en" dirty="0" err="1"/>
              <a:t>escolhida</a:t>
            </a:r>
            <a:endParaRPr dirty="0"/>
          </a:p>
        </p:txBody>
      </p:sp>
      <p:sp>
        <p:nvSpPr>
          <p:cNvPr id="211" name="Google Shape;211;p37"/>
          <p:cNvSpPr txBox="1">
            <a:spLocks noGrp="1"/>
          </p:cNvSpPr>
          <p:nvPr>
            <p:ph type="title" idx="5"/>
          </p:nvPr>
        </p:nvSpPr>
        <p:spPr>
          <a:xfrm>
            <a:off x="715100" y="2929397"/>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0000"/>
                </a:solidFill>
              </a:rPr>
              <a:t>03</a:t>
            </a:r>
            <a:endParaRPr>
              <a:solidFill>
                <a:srgbClr val="FF0000"/>
              </a:solidFill>
            </a:endParaRPr>
          </a:p>
        </p:txBody>
      </p:sp>
      <p:sp>
        <p:nvSpPr>
          <p:cNvPr id="212" name="Google Shape;212;p37"/>
          <p:cNvSpPr txBox="1">
            <a:spLocks noGrp="1"/>
          </p:cNvSpPr>
          <p:nvPr>
            <p:ph type="subTitle" idx="6"/>
          </p:nvPr>
        </p:nvSpPr>
        <p:spPr>
          <a:xfrm>
            <a:off x="1253525" y="2929387"/>
            <a:ext cx="2484242"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Cronograma</a:t>
            </a:r>
            <a:endParaRPr dirty="0"/>
          </a:p>
        </p:txBody>
      </p:sp>
      <p:sp>
        <p:nvSpPr>
          <p:cNvPr id="213" name="Google Shape;213;p37"/>
          <p:cNvSpPr txBox="1">
            <a:spLocks noGrp="1"/>
          </p:cNvSpPr>
          <p:nvPr>
            <p:ph type="title" idx="7"/>
          </p:nvPr>
        </p:nvSpPr>
        <p:spPr>
          <a:xfrm>
            <a:off x="715100" y="3665597"/>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0000"/>
                </a:solidFill>
              </a:rPr>
              <a:t>04</a:t>
            </a:r>
            <a:endParaRPr>
              <a:solidFill>
                <a:srgbClr val="FF0000"/>
              </a:solidFill>
            </a:endParaRPr>
          </a:p>
        </p:txBody>
      </p:sp>
      <p:sp>
        <p:nvSpPr>
          <p:cNvPr id="214" name="Google Shape;214;p37"/>
          <p:cNvSpPr txBox="1">
            <a:spLocks noGrp="1"/>
          </p:cNvSpPr>
          <p:nvPr>
            <p:ph type="subTitle" idx="8"/>
          </p:nvPr>
        </p:nvSpPr>
        <p:spPr>
          <a:xfrm>
            <a:off x="1253525" y="3665595"/>
            <a:ext cx="3318475"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Logótipo</a:t>
            </a:r>
            <a:endParaRPr dirty="0"/>
          </a:p>
        </p:txBody>
      </p:sp>
      <p:sp>
        <p:nvSpPr>
          <p:cNvPr id="215" name="Google Shape;215;p37"/>
          <p:cNvSpPr txBox="1">
            <a:spLocks noGrp="1"/>
          </p:cNvSpPr>
          <p:nvPr>
            <p:ph type="title" idx="9"/>
          </p:nvPr>
        </p:nvSpPr>
        <p:spPr>
          <a:xfrm>
            <a:off x="4867733" y="1456972"/>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0000"/>
                </a:solidFill>
              </a:rPr>
              <a:t>05</a:t>
            </a:r>
            <a:endParaRPr>
              <a:solidFill>
                <a:srgbClr val="FF0000"/>
              </a:solidFill>
            </a:endParaRPr>
          </a:p>
        </p:txBody>
      </p:sp>
      <p:sp>
        <p:nvSpPr>
          <p:cNvPr id="216" name="Google Shape;216;p37"/>
          <p:cNvSpPr txBox="1">
            <a:spLocks noGrp="1"/>
          </p:cNvSpPr>
          <p:nvPr>
            <p:ph type="subTitle" idx="13"/>
          </p:nvPr>
        </p:nvSpPr>
        <p:spPr>
          <a:xfrm>
            <a:off x="5406234" y="1456972"/>
            <a:ext cx="3305966"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Escolha da paleta de cores</a:t>
            </a:r>
          </a:p>
        </p:txBody>
      </p:sp>
      <p:sp>
        <p:nvSpPr>
          <p:cNvPr id="217" name="Google Shape;217;p37"/>
          <p:cNvSpPr txBox="1">
            <a:spLocks noGrp="1"/>
          </p:cNvSpPr>
          <p:nvPr>
            <p:ph type="title" idx="14"/>
          </p:nvPr>
        </p:nvSpPr>
        <p:spPr>
          <a:xfrm>
            <a:off x="4867733" y="2193169"/>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0000"/>
                </a:solidFill>
              </a:rPr>
              <a:t>06</a:t>
            </a:r>
            <a:endParaRPr>
              <a:solidFill>
                <a:srgbClr val="FF0000"/>
              </a:solidFill>
            </a:endParaRPr>
          </a:p>
        </p:txBody>
      </p:sp>
      <p:sp>
        <p:nvSpPr>
          <p:cNvPr id="218" name="Google Shape;218;p37"/>
          <p:cNvSpPr txBox="1">
            <a:spLocks noGrp="1"/>
          </p:cNvSpPr>
          <p:nvPr>
            <p:ph type="subTitle" idx="15"/>
          </p:nvPr>
        </p:nvSpPr>
        <p:spPr>
          <a:xfrm>
            <a:off x="5406234" y="2193166"/>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Edição do </a:t>
            </a:r>
            <a:r>
              <a:rPr lang="pt-PT" dirty="0" err="1"/>
              <a:t>template</a:t>
            </a:r>
            <a:endParaRPr dirty="0"/>
          </a:p>
        </p:txBody>
      </p:sp>
      <p:sp>
        <p:nvSpPr>
          <p:cNvPr id="219" name="Google Shape;219;p37"/>
          <p:cNvSpPr txBox="1">
            <a:spLocks noGrp="1"/>
          </p:cNvSpPr>
          <p:nvPr>
            <p:ph type="title" idx="16"/>
          </p:nvPr>
        </p:nvSpPr>
        <p:spPr>
          <a:xfrm>
            <a:off x="4867733" y="2929375"/>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0000"/>
                </a:solidFill>
              </a:rPr>
              <a:t>07</a:t>
            </a:r>
            <a:endParaRPr>
              <a:solidFill>
                <a:srgbClr val="FF0000"/>
              </a:solidFill>
            </a:endParaRPr>
          </a:p>
        </p:txBody>
      </p:sp>
      <p:sp>
        <p:nvSpPr>
          <p:cNvPr id="220" name="Google Shape;220;p37"/>
          <p:cNvSpPr txBox="1">
            <a:spLocks noGrp="1"/>
          </p:cNvSpPr>
          <p:nvPr>
            <p:ph type="subTitle" idx="17"/>
          </p:nvPr>
        </p:nvSpPr>
        <p:spPr>
          <a:xfrm>
            <a:off x="5406234" y="2929368"/>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Google Cloud</a:t>
            </a:r>
            <a:endParaRPr dirty="0"/>
          </a:p>
        </p:txBody>
      </p:sp>
      <p:sp>
        <p:nvSpPr>
          <p:cNvPr id="221" name="Google Shape;221;p37"/>
          <p:cNvSpPr txBox="1">
            <a:spLocks noGrp="1"/>
          </p:cNvSpPr>
          <p:nvPr>
            <p:ph type="title" idx="18"/>
          </p:nvPr>
        </p:nvSpPr>
        <p:spPr>
          <a:xfrm>
            <a:off x="4867733" y="3665572"/>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0000"/>
                </a:solidFill>
              </a:rPr>
              <a:t>08</a:t>
            </a:r>
            <a:endParaRPr>
              <a:solidFill>
                <a:srgbClr val="FF0000"/>
              </a:solidFill>
            </a:endParaRPr>
          </a:p>
        </p:txBody>
      </p:sp>
      <p:sp>
        <p:nvSpPr>
          <p:cNvPr id="222" name="Google Shape;222;p37"/>
          <p:cNvSpPr txBox="1">
            <a:spLocks noGrp="1"/>
          </p:cNvSpPr>
          <p:nvPr>
            <p:ph type="subTitle" idx="19"/>
          </p:nvPr>
        </p:nvSpPr>
        <p:spPr>
          <a:xfrm>
            <a:off x="5406234" y="3665563"/>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MongoDB</a:t>
            </a:r>
            <a:endParaRPr dirty="0"/>
          </a:p>
        </p:txBody>
      </p:sp>
      <p:pic>
        <p:nvPicPr>
          <p:cNvPr id="2" name="Gráfico 1">
            <a:extLst>
              <a:ext uri="{FF2B5EF4-FFF2-40B4-BE49-F238E27FC236}">
                <a16:creationId xmlns:a16="http://schemas.microsoft.com/office/drawing/2014/main" id="{254FA86A-DF8B-3A6F-DD53-A4012387D466}"/>
              </a:ext>
            </a:extLst>
          </p:cNvPr>
          <p:cNvPicPr>
            <a:picLocks noChangeAspect="1"/>
          </p:cNvPicPr>
          <p:nvPr/>
        </p:nvPicPr>
        <p:blipFill>
          <a:blip r:embed="rId3">
            <a:extLst>
              <a:ext uri="{96DAC541-7B7A-43D3-8B79-37D633B846F1}">
                <asvg:svgBlip xmlns:asvg="http://schemas.microsoft.com/office/drawing/2016/SVG/main" r:embed="rId4"/>
              </a:ext>
            </a:extLst>
          </a:blip>
          <a:srcRect r="73638"/>
          <a:stretch/>
        </p:blipFill>
        <p:spPr>
          <a:xfrm>
            <a:off x="1948008" y="609513"/>
            <a:ext cx="394000" cy="399673"/>
          </a:xfrm>
          <a:prstGeom prst="rect">
            <a:avLst/>
          </a:prstGeom>
        </p:spPr>
      </p:pic>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1">
          <a:extLst>
            <a:ext uri="{FF2B5EF4-FFF2-40B4-BE49-F238E27FC236}">
              <a16:creationId xmlns:a16="http://schemas.microsoft.com/office/drawing/2014/main" id="{0E654DF5-C979-3F50-40F1-63F102969E2B}"/>
            </a:ext>
          </a:extLst>
        </p:cNvPr>
        <p:cNvGrpSpPr/>
        <p:nvPr/>
      </p:nvGrpSpPr>
      <p:grpSpPr>
        <a:xfrm>
          <a:off x="0" y="0"/>
          <a:ext cx="0" cy="0"/>
          <a:chOff x="0" y="0"/>
          <a:chExt cx="0" cy="0"/>
        </a:xfrm>
      </p:grpSpPr>
      <p:sp>
        <p:nvSpPr>
          <p:cNvPr id="372" name="Google Shape;372;p49">
            <a:extLst>
              <a:ext uri="{FF2B5EF4-FFF2-40B4-BE49-F238E27FC236}">
                <a16:creationId xmlns:a16="http://schemas.microsoft.com/office/drawing/2014/main" id="{48BFD0B9-EF2D-DA17-0464-B71A839B2F77}"/>
              </a:ext>
            </a:extLst>
          </p:cNvPr>
          <p:cNvSpPr txBox="1">
            <a:spLocks noGrp="1"/>
          </p:cNvSpPr>
          <p:nvPr>
            <p:ph type="title"/>
          </p:nvPr>
        </p:nvSpPr>
        <p:spPr>
          <a:xfrm>
            <a:off x="403950" y="242900"/>
            <a:ext cx="4231550" cy="124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Swiper.js</a:t>
            </a:r>
            <a:endParaRPr dirty="0"/>
          </a:p>
        </p:txBody>
      </p:sp>
      <p:pic>
        <p:nvPicPr>
          <p:cNvPr id="3" name="Imagem 2">
            <a:extLst>
              <a:ext uri="{FF2B5EF4-FFF2-40B4-BE49-F238E27FC236}">
                <a16:creationId xmlns:a16="http://schemas.microsoft.com/office/drawing/2014/main" id="{6569A7BF-7EB5-7DBC-42ED-FE89D50E43EC}"/>
              </a:ext>
            </a:extLst>
          </p:cNvPr>
          <p:cNvPicPr>
            <a:picLocks noChangeAspect="1"/>
          </p:cNvPicPr>
          <p:nvPr/>
        </p:nvPicPr>
        <p:blipFill>
          <a:blip r:embed="rId3"/>
          <a:stretch>
            <a:fillRect/>
          </a:stretch>
        </p:blipFill>
        <p:spPr>
          <a:xfrm>
            <a:off x="457200" y="1485900"/>
            <a:ext cx="4990155" cy="939323"/>
          </a:xfrm>
          <a:prstGeom prst="rect">
            <a:avLst/>
          </a:prstGeom>
          <a:ln>
            <a:noFill/>
          </a:ln>
          <a:effectLst>
            <a:outerShdw blurRad="328106" dist="38100" dir="2700000" algn="tl" rotWithShape="0">
              <a:prstClr val="black">
                <a:alpha val="19909"/>
              </a:prstClr>
            </a:outerShdw>
          </a:effectLst>
        </p:spPr>
      </p:pic>
      <p:pic>
        <p:nvPicPr>
          <p:cNvPr id="6" name="Gráfico 5">
            <a:extLst>
              <a:ext uri="{FF2B5EF4-FFF2-40B4-BE49-F238E27FC236}">
                <a16:creationId xmlns:a16="http://schemas.microsoft.com/office/drawing/2014/main" id="{9E79F1D4-6711-D258-6622-2F73A1E5E7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61555" y="573560"/>
            <a:ext cx="685800" cy="685800"/>
          </a:xfrm>
          <a:prstGeom prst="rect">
            <a:avLst/>
          </a:prstGeom>
          <a:effectLst/>
        </p:spPr>
      </p:pic>
      <p:pic>
        <p:nvPicPr>
          <p:cNvPr id="1028" name="Picture 4" descr="Black Arrow PNG: Free Transparent Pics">
            <a:extLst>
              <a:ext uri="{FF2B5EF4-FFF2-40B4-BE49-F238E27FC236}">
                <a16:creationId xmlns:a16="http://schemas.microsoft.com/office/drawing/2014/main" id="{2CE89DEF-87FC-F44C-DF9D-69C46D97B2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401788">
            <a:off x="5526005" y="1739497"/>
            <a:ext cx="1129779" cy="63500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372;p49">
            <a:extLst>
              <a:ext uri="{FF2B5EF4-FFF2-40B4-BE49-F238E27FC236}">
                <a16:creationId xmlns:a16="http://schemas.microsoft.com/office/drawing/2014/main" id="{AD191B56-C2D0-962F-6C99-9A393F59262C}"/>
              </a:ext>
            </a:extLst>
          </p:cNvPr>
          <p:cNvSpPr txBox="1">
            <a:spLocks/>
          </p:cNvSpPr>
          <p:nvPr/>
        </p:nvSpPr>
        <p:spPr>
          <a:xfrm>
            <a:off x="6630384" y="2014550"/>
            <a:ext cx="1191405" cy="417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Alexandria Medium"/>
              <a:buNone/>
              <a:defRPr sz="7000" b="0" i="0" u="none" strike="noStrike" cap="none">
                <a:solidFill>
                  <a:schemeClr val="dk1"/>
                </a:solidFill>
                <a:latin typeface="Alexandria Medium"/>
                <a:ea typeface="Alexandria Medium"/>
                <a:cs typeface="Alexandria Medium"/>
                <a:sym typeface="Alexandria Medium"/>
              </a:defRPr>
            </a:lvl1pPr>
            <a:lvl2pPr marR="0" lvl="1"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2pPr>
            <a:lvl3pPr marR="0" lvl="2"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3pPr>
            <a:lvl4pPr marR="0" lvl="3"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4pPr>
            <a:lvl5pPr marR="0" lvl="4"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5pPr>
            <a:lvl6pPr marR="0" lvl="5"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6pPr>
            <a:lvl7pPr marR="0" lvl="6"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7pPr>
            <a:lvl8pPr marR="0" lvl="7"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8pPr>
            <a:lvl9pPr marR="0" lvl="8"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9pPr>
          </a:lstStyle>
          <a:p>
            <a:r>
              <a:rPr lang="pt-PT" sz="1600" dirty="0"/>
              <a:t>JSON-</a:t>
            </a:r>
            <a:r>
              <a:rPr lang="pt-PT" sz="1600" dirty="0" err="1"/>
              <a:t>like</a:t>
            </a:r>
            <a:endParaRPr lang="pt-PT" sz="1600" dirty="0"/>
          </a:p>
        </p:txBody>
      </p:sp>
      <p:sp>
        <p:nvSpPr>
          <p:cNvPr id="12" name="Google Shape;464;p57">
            <a:extLst>
              <a:ext uri="{FF2B5EF4-FFF2-40B4-BE49-F238E27FC236}">
                <a16:creationId xmlns:a16="http://schemas.microsoft.com/office/drawing/2014/main" id="{20725B1B-8D32-6ED0-2927-B2B2B9DB354E}"/>
              </a:ext>
            </a:extLst>
          </p:cNvPr>
          <p:cNvSpPr txBox="1">
            <a:spLocks/>
          </p:cNvSpPr>
          <p:nvPr/>
        </p:nvSpPr>
        <p:spPr>
          <a:xfrm>
            <a:off x="6230594" y="2541600"/>
            <a:ext cx="2567850" cy="2278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1pPr>
            <a:lvl2pPr marL="914400" marR="0" lvl="1"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2pPr>
            <a:lvl3pPr marL="1371600" marR="0" lvl="2"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3pPr>
            <a:lvl4pPr marL="1828800" marR="0" lvl="3"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4pPr>
            <a:lvl5pPr marL="2286000" marR="0" lvl="4"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5pPr>
            <a:lvl6pPr marL="2743200" marR="0" lvl="5"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6pPr>
            <a:lvl7pPr marL="3200400" marR="0" lvl="6"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7pPr>
            <a:lvl8pPr marL="3657600" marR="0" lvl="7"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8pPr>
            <a:lvl9pPr marL="4114800" marR="0" lvl="8"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9pPr>
          </a:lstStyle>
          <a:p>
            <a:pPr marL="0" indent="0">
              <a:buFont typeface="Albert Sans"/>
              <a:buNone/>
            </a:pPr>
            <a:r>
              <a:rPr lang="pt-PT" sz="1100" dirty="0" err="1"/>
              <a:t>const</a:t>
            </a:r>
            <a:r>
              <a:rPr lang="pt-PT" sz="1100" dirty="0"/>
              <a:t> data = [</a:t>
            </a:r>
          </a:p>
          <a:p>
            <a:pPr marL="0" indent="0">
              <a:buFont typeface="Albert Sans"/>
              <a:buNone/>
            </a:pPr>
            <a:r>
              <a:rPr lang="pt-PT" sz="1100" dirty="0"/>
              <a:t>    {</a:t>
            </a:r>
          </a:p>
          <a:p>
            <a:pPr marL="0" indent="0">
              <a:buFont typeface="Albert Sans"/>
              <a:buNone/>
            </a:pPr>
            <a:r>
              <a:rPr lang="pt-PT" sz="1100" dirty="0"/>
              <a:t>      </a:t>
            </a:r>
            <a:r>
              <a:rPr lang="pt-PT" sz="1100" dirty="0" err="1"/>
              <a:t>icon</a:t>
            </a:r>
            <a:r>
              <a:rPr lang="pt-PT" sz="1100" dirty="0"/>
              <a:t>: (</a:t>
            </a:r>
          </a:p>
          <a:p>
            <a:pPr marL="0" indent="0">
              <a:buFont typeface="Albert Sans"/>
              <a:buNone/>
            </a:pPr>
            <a:r>
              <a:rPr lang="pt-PT" sz="1100" dirty="0"/>
              <a:t>        &lt;</a:t>
            </a:r>
            <a:r>
              <a:rPr lang="pt-PT" sz="1100" dirty="0" err="1"/>
              <a:t>svg</a:t>
            </a:r>
            <a:r>
              <a:rPr lang="pt-PT" sz="1100" dirty="0"/>
              <a:t>&gt;(...)&lt;/</a:t>
            </a:r>
            <a:r>
              <a:rPr lang="pt-PT" sz="1100" dirty="0" err="1"/>
              <a:t>svg</a:t>
            </a:r>
            <a:r>
              <a:rPr lang="pt-PT" sz="1100" dirty="0"/>
              <a:t>&gt;</a:t>
            </a:r>
          </a:p>
          <a:p>
            <a:pPr marL="0" indent="0">
              <a:buFont typeface="Albert Sans"/>
              <a:buNone/>
            </a:pPr>
            <a:r>
              <a:rPr lang="pt-PT" sz="1100" dirty="0"/>
              <a:t>      ),</a:t>
            </a:r>
          </a:p>
          <a:p>
            <a:pPr marL="0" indent="0">
              <a:buFont typeface="Albert Sans"/>
              <a:buNone/>
            </a:pPr>
            <a:r>
              <a:rPr lang="pt-PT" sz="1100" dirty="0"/>
              <a:t>      </a:t>
            </a:r>
            <a:r>
              <a:rPr lang="pt-PT" sz="1100" dirty="0" err="1"/>
              <a:t>title</a:t>
            </a:r>
            <a:r>
              <a:rPr lang="pt-PT" sz="1100" dirty="0"/>
              <a:t>: “Desenvolvimento”,</a:t>
            </a:r>
          </a:p>
          <a:p>
            <a:pPr marL="0" indent="0">
              <a:buFont typeface="Albert Sans"/>
              <a:buNone/>
            </a:pPr>
            <a:r>
              <a:rPr lang="pt-PT" sz="1100" dirty="0"/>
              <a:t>      </a:t>
            </a:r>
            <a:r>
              <a:rPr lang="pt-PT" sz="1100" dirty="0" err="1"/>
              <a:t>description</a:t>
            </a:r>
            <a:r>
              <a:rPr lang="pt-PT" sz="1100" dirty="0"/>
              <a:t>: “Software, Web,      	      Jogos, etc...”</a:t>
            </a:r>
          </a:p>
          <a:p>
            <a:pPr marL="0" indent="0">
              <a:buFont typeface="Albert Sans"/>
              <a:buNone/>
            </a:pPr>
            <a:r>
              <a:rPr lang="pt-PT" sz="1100" dirty="0"/>
              <a:t>    },</a:t>
            </a:r>
          </a:p>
          <a:p>
            <a:pPr marL="0" indent="0">
              <a:buFont typeface="Albert Sans"/>
              <a:buNone/>
            </a:pPr>
            <a:r>
              <a:rPr lang="pt-PT" sz="1100" dirty="0"/>
              <a:t>  (...)</a:t>
            </a:r>
          </a:p>
          <a:p>
            <a:pPr marL="0" indent="0">
              <a:buFont typeface="Albert Sans"/>
              <a:buNone/>
            </a:pPr>
            <a:r>
              <a:rPr lang="pt-PT" sz="1100" dirty="0"/>
              <a:t>];</a:t>
            </a:r>
          </a:p>
        </p:txBody>
      </p:sp>
      <p:pic>
        <p:nvPicPr>
          <p:cNvPr id="13" name="Picture 4" descr="Black Arrow PNG: Free Transparent Pics">
            <a:extLst>
              <a:ext uri="{FF2B5EF4-FFF2-40B4-BE49-F238E27FC236}">
                <a16:creationId xmlns:a16="http://schemas.microsoft.com/office/drawing/2014/main" id="{63D11643-B524-4C4D-C12A-A56C75F713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427287">
            <a:off x="4977716" y="3350723"/>
            <a:ext cx="1129779" cy="635000"/>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464;p57">
            <a:extLst>
              <a:ext uri="{FF2B5EF4-FFF2-40B4-BE49-F238E27FC236}">
                <a16:creationId xmlns:a16="http://schemas.microsoft.com/office/drawing/2014/main" id="{024762B1-EF96-5C2B-4F11-A572B9ECC39D}"/>
              </a:ext>
            </a:extLst>
          </p:cNvPr>
          <p:cNvSpPr txBox="1">
            <a:spLocks/>
          </p:cNvSpPr>
          <p:nvPr/>
        </p:nvSpPr>
        <p:spPr>
          <a:xfrm>
            <a:off x="745606" y="2774013"/>
            <a:ext cx="2410344" cy="2278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1pPr>
            <a:lvl2pPr marL="914400" marR="0" lvl="1"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2pPr>
            <a:lvl3pPr marL="1371600" marR="0" lvl="2"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3pPr>
            <a:lvl4pPr marL="1828800" marR="0" lvl="3"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4pPr>
            <a:lvl5pPr marL="2286000" marR="0" lvl="4"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5pPr>
            <a:lvl6pPr marL="2743200" marR="0" lvl="5"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6pPr>
            <a:lvl7pPr marL="3200400" marR="0" lvl="6"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7pPr>
            <a:lvl8pPr marL="3657600" marR="0" lvl="7"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8pPr>
            <a:lvl9pPr marL="4114800" marR="0" lvl="8"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9pPr>
          </a:lstStyle>
          <a:p>
            <a:pPr marL="0" indent="0">
              <a:buFont typeface="Albert Sans"/>
              <a:buNone/>
            </a:pPr>
            <a:r>
              <a:rPr lang="pt-PT" sz="1050" dirty="0">
                <a:solidFill>
                  <a:schemeClr val="accent3">
                    <a:lumMod val="85000"/>
                  </a:schemeClr>
                </a:solidFill>
              </a:rPr>
              <a:t>&lt;</a:t>
            </a:r>
            <a:r>
              <a:rPr lang="pt-PT" sz="1050" dirty="0" err="1">
                <a:solidFill>
                  <a:schemeClr val="accent3">
                    <a:lumMod val="85000"/>
                  </a:schemeClr>
                </a:solidFill>
              </a:rPr>
              <a:t>Swiper</a:t>
            </a:r>
            <a:endParaRPr lang="pt-PT" sz="1050" dirty="0">
              <a:solidFill>
                <a:schemeClr val="accent3">
                  <a:lumMod val="85000"/>
                </a:schemeClr>
              </a:solidFill>
            </a:endParaRP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slidesPerView</a:t>
            </a:r>
            <a:r>
              <a:rPr lang="pt-PT" sz="1050" dirty="0">
                <a:solidFill>
                  <a:schemeClr val="accent3">
                    <a:lumMod val="85000"/>
                  </a:schemeClr>
                </a:solidFill>
              </a:rPr>
              <a:t> = {4},</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spaceBetween</a:t>
            </a:r>
            <a:r>
              <a:rPr lang="pt-PT" sz="1050" dirty="0">
                <a:solidFill>
                  <a:schemeClr val="accent3">
                    <a:lumMod val="85000"/>
                  </a:schemeClr>
                </a:solidFill>
              </a:rPr>
              <a:t> = {30},</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autoplay</a:t>
            </a:r>
            <a:r>
              <a:rPr lang="pt-PT" sz="1050" dirty="0">
                <a:solidFill>
                  <a:schemeClr val="accent3">
                    <a:lumMod val="85000"/>
                  </a:schemeClr>
                </a:solidFill>
              </a:rPr>
              <a:t> = {{</a:t>
            </a:r>
          </a:p>
          <a:p>
            <a:pPr marL="0" indent="0">
              <a:buFont typeface="Albert Sans"/>
              <a:buNone/>
            </a:pPr>
            <a:r>
              <a:rPr lang="pt-PT" sz="1050" dirty="0">
                <a:solidFill>
                  <a:schemeClr val="accent3">
                    <a:lumMod val="85000"/>
                  </a:schemeClr>
                </a:solidFill>
              </a:rPr>
              <a:t>      </a:t>
            </a:r>
            <a:r>
              <a:rPr lang="pt-PT" sz="1050" dirty="0" err="1">
                <a:solidFill>
                  <a:schemeClr val="tx1"/>
                </a:solidFill>
              </a:rPr>
              <a:t>delay</a:t>
            </a:r>
            <a:r>
              <a:rPr lang="pt-PT" sz="1050" dirty="0">
                <a:solidFill>
                  <a:schemeClr val="tx1"/>
                </a:solidFill>
              </a:rPr>
              <a:t>: 2200,</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disableOnInteraction</a:t>
            </a:r>
            <a:r>
              <a:rPr lang="pt-PT" sz="1050" dirty="0">
                <a:solidFill>
                  <a:schemeClr val="accent3">
                    <a:lumMod val="85000"/>
                  </a:schemeClr>
                </a:solidFill>
              </a:rPr>
              <a:t>: false,</a:t>
            </a:r>
          </a:p>
          <a:p>
            <a:pPr marL="0" indent="0">
              <a:buFont typeface="Albert Sans"/>
              <a:buNone/>
            </a:pPr>
            <a:r>
              <a:rPr lang="pt-PT" sz="1050" dirty="0">
                <a:solidFill>
                  <a:schemeClr val="accent3">
                    <a:lumMod val="85000"/>
                  </a:schemeClr>
                </a:solidFill>
              </a:rPr>
              <a:t>   }},</a:t>
            </a:r>
          </a:p>
          <a:p>
            <a:pPr marL="0" indent="0">
              <a:buFont typeface="Albert Sans"/>
              <a:buNone/>
            </a:pPr>
            <a:r>
              <a:rPr lang="pt-PT" sz="1050" dirty="0">
                <a:solidFill>
                  <a:schemeClr val="accent3">
                    <a:lumMod val="85000"/>
                  </a:schemeClr>
                </a:solidFill>
              </a:rPr>
              <a:t>   speed = {3000},</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loop</a:t>
            </a:r>
            <a:r>
              <a:rPr lang="pt-PT" sz="1050" dirty="0">
                <a:solidFill>
                  <a:schemeClr val="accent3">
                    <a:lumMod val="85000"/>
                  </a:schemeClr>
                </a:solidFill>
              </a:rPr>
              <a:t> = {</a:t>
            </a:r>
            <a:r>
              <a:rPr lang="pt-PT" sz="1050" dirty="0" err="1">
                <a:solidFill>
                  <a:schemeClr val="accent3">
                    <a:lumMod val="85000"/>
                  </a:schemeClr>
                </a:solidFill>
              </a:rPr>
              <a:t>true</a:t>
            </a:r>
            <a:r>
              <a:rPr lang="pt-PT" sz="1050" dirty="0">
                <a:solidFill>
                  <a:schemeClr val="accent3">
                    <a:lumMod val="85000"/>
                  </a:schemeClr>
                </a:solidFill>
              </a:rPr>
              <a:t>},</a:t>
            </a:r>
          </a:p>
        </p:txBody>
      </p:sp>
      <p:sp>
        <p:nvSpPr>
          <p:cNvPr id="15" name="Google Shape;464;p57">
            <a:extLst>
              <a:ext uri="{FF2B5EF4-FFF2-40B4-BE49-F238E27FC236}">
                <a16:creationId xmlns:a16="http://schemas.microsoft.com/office/drawing/2014/main" id="{2C4395B0-499B-160D-AC62-5A1FBC3EF656}"/>
              </a:ext>
            </a:extLst>
          </p:cNvPr>
          <p:cNvSpPr txBox="1">
            <a:spLocks/>
          </p:cNvSpPr>
          <p:nvPr/>
        </p:nvSpPr>
        <p:spPr>
          <a:xfrm>
            <a:off x="2879206" y="2782526"/>
            <a:ext cx="2410344" cy="2278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1pPr>
            <a:lvl2pPr marL="914400" marR="0" lvl="1"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2pPr>
            <a:lvl3pPr marL="1371600" marR="0" lvl="2"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3pPr>
            <a:lvl4pPr marL="1828800" marR="0" lvl="3"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4pPr>
            <a:lvl5pPr marL="2286000" marR="0" lvl="4"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5pPr>
            <a:lvl6pPr marL="2743200" marR="0" lvl="5"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6pPr>
            <a:lvl7pPr marL="3200400" marR="0" lvl="6"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7pPr>
            <a:lvl8pPr marL="3657600" marR="0" lvl="7"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8pPr>
            <a:lvl9pPr marL="4114800" marR="0" lvl="8"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9pPr>
          </a:lstStyle>
          <a:p>
            <a:pPr marL="0" indent="0">
              <a:buFont typeface="Albert Sans"/>
              <a:buNone/>
            </a:pPr>
            <a:r>
              <a:rPr lang="pt-PT" sz="1050" dirty="0" err="1">
                <a:solidFill>
                  <a:schemeClr val="accent3">
                    <a:lumMod val="85000"/>
                  </a:schemeClr>
                </a:solidFill>
              </a:rPr>
              <a:t>breakpoints</a:t>
            </a:r>
            <a:r>
              <a:rPr lang="pt-PT" sz="1050" dirty="0">
                <a:solidFill>
                  <a:schemeClr val="accent3">
                    <a:lumMod val="85000"/>
                  </a:schemeClr>
                </a:solidFill>
              </a:rPr>
              <a:t> = {{</a:t>
            </a:r>
          </a:p>
          <a:p>
            <a:pPr marL="0" indent="0">
              <a:buFont typeface="Albert Sans"/>
              <a:buNone/>
            </a:pPr>
            <a:r>
              <a:rPr lang="pt-PT" sz="1050" dirty="0">
                <a:solidFill>
                  <a:schemeClr val="accent3">
                    <a:lumMod val="85000"/>
                  </a:schemeClr>
                </a:solidFill>
              </a:rPr>
              <a:t>   1220: {</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slidesPerView</a:t>
            </a:r>
            <a:r>
              <a:rPr lang="pt-PT" sz="1050" dirty="0">
                <a:solidFill>
                  <a:schemeClr val="accent3">
                    <a:lumMod val="85000"/>
                  </a:schemeClr>
                </a:solidFill>
              </a:rPr>
              <a:t> = {3},</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spaceBetween</a:t>
            </a:r>
            <a:r>
              <a:rPr lang="pt-PT" sz="1050" dirty="0">
                <a:solidFill>
                  <a:schemeClr val="accent3">
                    <a:lumMod val="85000"/>
                  </a:schemeClr>
                </a:solidFill>
              </a:rPr>
              <a:t> = {20},</a:t>
            </a:r>
          </a:p>
          <a:p>
            <a:pPr marL="0" indent="0">
              <a:buFont typeface="Albert Sans"/>
              <a:buNone/>
            </a:pPr>
            <a:r>
              <a:rPr lang="pt-PT" sz="1050" dirty="0">
                <a:solidFill>
                  <a:schemeClr val="accent3">
                    <a:lumMod val="85000"/>
                  </a:schemeClr>
                </a:solidFill>
              </a:rPr>
              <a:t>   },</a:t>
            </a:r>
          </a:p>
          <a:p>
            <a:pPr marL="0" indent="0">
              <a:buFont typeface="Albert Sans"/>
              <a:buNone/>
            </a:pPr>
            <a:r>
              <a:rPr lang="pt-PT" sz="1050" dirty="0">
                <a:solidFill>
                  <a:schemeClr val="accent3">
                    <a:lumMod val="85000"/>
                  </a:schemeClr>
                </a:solidFill>
              </a:rPr>
              <a:t>   980: {</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slidesPerView</a:t>
            </a:r>
            <a:r>
              <a:rPr lang="pt-PT" sz="1050" dirty="0">
                <a:solidFill>
                  <a:schemeClr val="accent3">
                    <a:lumMod val="85000"/>
                  </a:schemeClr>
                </a:solidFill>
              </a:rPr>
              <a:t> = {2},</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spaceBetween</a:t>
            </a:r>
            <a:r>
              <a:rPr lang="pt-PT" sz="1050" dirty="0">
                <a:solidFill>
                  <a:schemeClr val="accent3">
                    <a:lumMod val="85000"/>
                  </a:schemeClr>
                </a:solidFill>
              </a:rPr>
              <a:t> = {30},</a:t>
            </a:r>
          </a:p>
          <a:p>
            <a:pPr marL="0" indent="0">
              <a:buFont typeface="Albert Sans"/>
              <a:buNone/>
            </a:pPr>
            <a:r>
              <a:rPr lang="pt-PT" sz="1050" dirty="0">
                <a:solidFill>
                  <a:schemeClr val="accent3">
                    <a:lumMod val="85000"/>
                  </a:schemeClr>
                </a:solidFill>
              </a:rPr>
              <a:t>    },</a:t>
            </a:r>
          </a:p>
          <a:p>
            <a:pPr marL="0" indent="0">
              <a:buFont typeface="Albert Sans"/>
              <a:buNone/>
            </a:pPr>
            <a:r>
              <a:rPr lang="pt-PT" sz="1050" dirty="0">
                <a:solidFill>
                  <a:schemeClr val="accent3">
                    <a:lumMod val="85000"/>
                  </a:schemeClr>
                </a:solidFill>
              </a:rPr>
              <a:t>}}</a:t>
            </a:r>
          </a:p>
          <a:p>
            <a:pPr marL="0" indent="0">
              <a:buFont typeface="Albert Sans"/>
              <a:buNone/>
            </a:pPr>
            <a:r>
              <a:rPr lang="pt-PT" sz="1050" dirty="0">
                <a:solidFill>
                  <a:schemeClr val="accent3">
                    <a:lumMod val="85000"/>
                  </a:schemeClr>
                </a:solidFill>
              </a:rPr>
              <a:t>&gt; &lt;/</a:t>
            </a:r>
            <a:r>
              <a:rPr lang="pt-PT" sz="1050" dirty="0" err="1">
                <a:solidFill>
                  <a:schemeClr val="accent3">
                    <a:lumMod val="85000"/>
                  </a:schemeClr>
                </a:solidFill>
              </a:rPr>
              <a:t>Swiper</a:t>
            </a:r>
            <a:r>
              <a:rPr lang="pt-PT" sz="1050" dirty="0">
                <a:solidFill>
                  <a:schemeClr val="accent3">
                    <a:lumMod val="85000"/>
                  </a:schemeClr>
                </a:solidFill>
              </a:rPr>
              <a:t>&gt;</a:t>
            </a:r>
          </a:p>
        </p:txBody>
      </p:sp>
    </p:spTree>
    <p:extLst>
      <p:ext uri="{BB962C8B-B14F-4D97-AF65-F5344CB8AC3E}">
        <p14:creationId xmlns:p14="http://schemas.microsoft.com/office/powerpoint/2010/main" val="30102506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1">
          <a:extLst>
            <a:ext uri="{FF2B5EF4-FFF2-40B4-BE49-F238E27FC236}">
              <a16:creationId xmlns:a16="http://schemas.microsoft.com/office/drawing/2014/main" id="{8E80D24F-DB75-24CE-85E0-DFCFEA65A1AD}"/>
            </a:ext>
          </a:extLst>
        </p:cNvPr>
        <p:cNvGrpSpPr/>
        <p:nvPr/>
      </p:nvGrpSpPr>
      <p:grpSpPr>
        <a:xfrm>
          <a:off x="0" y="0"/>
          <a:ext cx="0" cy="0"/>
          <a:chOff x="0" y="0"/>
          <a:chExt cx="0" cy="0"/>
        </a:xfrm>
      </p:grpSpPr>
      <p:sp>
        <p:nvSpPr>
          <p:cNvPr id="372" name="Google Shape;372;p49">
            <a:extLst>
              <a:ext uri="{FF2B5EF4-FFF2-40B4-BE49-F238E27FC236}">
                <a16:creationId xmlns:a16="http://schemas.microsoft.com/office/drawing/2014/main" id="{4323D056-1311-83B8-98E1-B8745CA592A4}"/>
              </a:ext>
            </a:extLst>
          </p:cNvPr>
          <p:cNvSpPr txBox="1">
            <a:spLocks noGrp="1"/>
          </p:cNvSpPr>
          <p:nvPr>
            <p:ph type="title"/>
          </p:nvPr>
        </p:nvSpPr>
        <p:spPr>
          <a:xfrm>
            <a:off x="403950" y="242900"/>
            <a:ext cx="4231550" cy="124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Swiper.js</a:t>
            </a:r>
            <a:endParaRPr dirty="0"/>
          </a:p>
        </p:txBody>
      </p:sp>
      <p:pic>
        <p:nvPicPr>
          <p:cNvPr id="3" name="Imagem 2">
            <a:extLst>
              <a:ext uri="{FF2B5EF4-FFF2-40B4-BE49-F238E27FC236}">
                <a16:creationId xmlns:a16="http://schemas.microsoft.com/office/drawing/2014/main" id="{8B2683E1-6757-8F38-8C0F-306C6AFB4C52}"/>
              </a:ext>
            </a:extLst>
          </p:cNvPr>
          <p:cNvPicPr>
            <a:picLocks noChangeAspect="1"/>
          </p:cNvPicPr>
          <p:nvPr/>
        </p:nvPicPr>
        <p:blipFill>
          <a:blip r:embed="rId3"/>
          <a:stretch>
            <a:fillRect/>
          </a:stretch>
        </p:blipFill>
        <p:spPr>
          <a:xfrm>
            <a:off x="457200" y="1485900"/>
            <a:ext cx="4990155" cy="939323"/>
          </a:xfrm>
          <a:prstGeom prst="rect">
            <a:avLst/>
          </a:prstGeom>
          <a:ln>
            <a:noFill/>
          </a:ln>
          <a:effectLst>
            <a:outerShdw blurRad="328106" dist="38100" dir="2700000" algn="tl" rotWithShape="0">
              <a:prstClr val="black">
                <a:alpha val="19909"/>
              </a:prstClr>
            </a:outerShdw>
          </a:effectLst>
        </p:spPr>
      </p:pic>
      <p:pic>
        <p:nvPicPr>
          <p:cNvPr id="6" name="Gráfico 5">
            <a:extLst>
              <a:ext uri="{FF2B5EF4-FFF2-40B4-BE49-F238E27FC236}">
                <a16:creationId xmlns:a16="http://schemas.microsoft.com/office/drawing/2014/main" id="{E98FD168-3209-27EF-07DC-9E5B22AA93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61555" y="573560"/>
            <a:ext cx="685800" cy="685800"/>
          </a:xfrm>
          <a:prstGeom prst="rect">
            <a:avLst/>
          </a:prstGeom>
          <a:effectLst/>
        </p:spPr>
      </p:pic>
      <p:pic>
        <p:nvPicPr>
          <p:cNvPr id="1028" name="Picture 4" descr="Black Arrow PNG: Free Transparent Pics">
            <a:extLst>
              <a:ext uri="{FF2B5EF4-FFF2-40B4-BE49-F238E27FC236}">
                <a16:creationId xmlns:a16="http://schemas.microsoft.com/office/drawing/2014/main" id="{C9B250FE-D99D-72AA-9661-06E8BA52D1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401788">
            <a:off x="5526005" y="1739497"/>
            <a:ext cx="1129779" cy="63500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372;p49">
            <a:extLst>
              <a:ext uri="{FF2B5EF4-FFF2-40B4-BE49-F238E27FC236}">
                <a16:creationId xmlns:a16="http://schemas.microsoft.com/office/drawing/2014/main" id="{DC73EF1A-B1D1-8AC1-021F-6FA261E5608C}"/>
              </a:ext>
            </a:extLst>
          </p:cNvPr>
          <p:cNvSpPr txBox="1">
            <a:spLocks/>
          </p:cNvSpPr>
          <p:nvPr/>
        </p:nvSpPr>
        <p:spPr>
          <a:xfrm>
            <a:off x="6630384" y="2014550"/>
            <a:ext cx="1191405" cy="417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Alexandria Medium"/>
              <a:buNone/>
              <a:defRPr sz="7000" b="0" i="0" u="none" strike="noStrike" cap="none">
                <a:solidFill>
                  <a:schemeClr val="dk1"/>
                </a:solidFill>
                <a:latin typeface="Alexandria Medium"/>
                <a:ea typeface="Alexandria Medium"/>
                <a:cs typeface="Alexandria Medium"/>
                <a:sym typeface="Alexandria Medium"/>
              </a:defRPr>
            </a:lvl1pPr>
            <a:lvl2pPr marR="0" lvl="1"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2pPr>
            <a:lvl3pPr marR="0" lvl="2"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3pPr>
            <a:lvl4pPr marR="0" lvl="3"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4pPr>
            <a:lvl5pPr marR="0" lvl="4"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5pPr>
            <a:lvl6pPr marR="0" lvl="5"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6pPr>
            <a:lvl7pPr marR="0" lvl="6"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7pPr>
            <a:lvl8pPr marR="0" lvl="7"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8pPr>
            <a:lvl9pPr marR="0" lvl="8"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9pPr>
          </a:lstStyle>
          <a:p>
            <a:r>
              <a:rPr lang="pt-PT" sz="1600" dirty="0"/>
              <a:t>JSON-</a:t>
            </a:r>
            <a:r>
              <a:rPr lang="pt-PT" sz="1600" dirty="0" err="1"/>
              <a:t>like</a:t>
            </a:r>
            <a:endParaRPr lang="pt-PT" sz="1600" dirty="0"/>
          </a:p>
        </p:txBody>
      </p:sp>
      <p:sp>
        <p:nvSpPr>
          <p:cNvPr id="12" name="Google Shape;464;p57">
            <a:extLst>
              <a:ext uri="{FF2B5EF4-FFF2-40B4-BE49-F238E27FC236}">
                <a16:creationId xmlns:a16="http://schemas.microsoft.com/office/drawing/2014/main" id="{B36E7955-683E-4311-DC20-BEDBAAF34451}"/>
              </a:ext>
            </a:extLst>
          </p:cNvPr>
          <p:cNvSpPr txBox="1">
            <a:spLocks/>
          </p:cNvSpPr>
          <p:nvPr/>
        </p:nvSpPr>
        <p:spPr>
          <a:xfrm>
            <a:off x="6230594" y="2541600"/>
            <a:ext cx="2567850" cy="2278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1pPr>
            <a:lvl2pPr marL="914400" marR="0" lvl="1"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2pPr>
            <a:lvl3pPr marL="1371600" marR="0" lvl="2"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3pPr>
            <a:lvl4pPr marL="1828800" marR="0" lvl="3"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4pPr>
            <a:lvl5pPr marL="2286000" marR="0" lvl="4"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5pPr>
            <a:lvl6pPr marL="2743200" marR="0" lvl="5"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6pPr>
            <a:lvl7pPr marL="3200400" marR="0" lvl="6"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7pPr>
            <a:lvl8pPr marL="3657600" marR="0" lvl="7"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8pPr>
            <a:lvl9pPr marL="4114800" marR="0" lvl="8"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9pPr>
          </a:lstStyle>
          <a:p>
            <a:pPr marL="0" indent="0">
              <a:buFont typeface="Albert Sans"/>
              <a:buNone/>
            </a:pPr>
            <a:r>
              <a:rPr lang="pt-PT" sz="1100" dirty="0" err="1"/>
              <a:t>const</a:t>
            </a:r>
            <a:r>
              <a:rPr lang="pt-PT" sz="1100" dirty="0"/>
              <a:t> data = [</a:t>
            </a:r>
          </a:p>
          <a:p>
            <a:pPr marL="0" indent="0">
              <a:buFont typeface="Albert Sans"/>
              <a:buNone/>
            </a:pPr>
            <a:r>
              <a:rPr lang="pt-PT" sz="1100" dirty="0"/>
              <a:t>    {</a:t>
            </a:r>
          </a:p>
          <a:p>
            <a:pPr marL="0" indent="0">
              <a:buFont typeface="Albert Sans"/>
              <a:buNone/>
            </a:pPr>
            <a:r>
              <a:rPr lang="pt-PT" sz="1100" dirty="0"/>
              <a:t>      </a:t>
            </a:r>
            <a:r>
              <a:rPr lang="pt-PT" sz="1100" dirty="0" err="1"/>
              <a:t>icon</a:t>
            </a:r>
            <a:r>
              <a:rPr lang="pt-PT" sz="1100" dirty="0"/>
              <a:t>: (</a:t>
            </a:r>
          </a:p>
          <a:p>
            <a:pPr marL="0" indent="0">
              <a:buFont typeface="Albert Sans"/>
              <a:buNone/>
            </a:pPr>
            <a:r>
              <a:rPr lang="pt-PT" sz="1100" dirty="0"/>
              <a:t>        &lt;</a:t>
            </a:r>
            <a:r>
              <a:rPr lang="pt-PT" sz="1100" dirty="0" err="1"/>
              <a:t>svg</a:t>
            </a:r>
            <a:r>
              <a:rPr lang="pt-PT" sz="1100" dirty="0"/>
              <a:t>&gt;(...)&lt;/</a:t>
            </a:r>
            <a:r>
              <a:rPr lang="pt-PT" sz="1100" dirty="0" err="1"/>
              <a:t>svg</a:t>
            </a:r>
            <a:r>
              <a:rPr lang="pt-PT" sz="1100" dirty="0"/>
              <a:t>&gt;</a:t>
            </a:r>
          </a:p>
          <a:p>
            <a:pPr marL="0" indent="0">
              <a:buFont typeface="Albert Sans"/>
              <a:buNone/>
            </a:pPr>
            <a:r>
              <a:rPr lang="pt-PT" sz="1100" dirty="0"/>
              <a:t>      ),</a:t>
            </a:r>
          </a:p>
          <a:p>
            <a:pPr marL="0" indent="0">
              <a:buFont typeface="Albert Sans"/>
              <a:buNone/>
            </a:pPr>
            <a:r>
              <a:rPr lang="pt-PT" sz="1100" dirty="0"/>
              <a:t>      </a:t>
            </a:r>
            <a:r>
              <a:rPr lang="pt-PT" sz="1100" dirty="0" err="1"/>
              <a:t>title</a:t>
            </a:r>
            <a:r>
              <a:rPr lang="pt-PT" sz="1100" dirty="0"/>
              <a:t>: “Desenvolvimento”,</a:t>
            </a:r>
          </a:p>
          <a:p>
            <a:pPr marL="0" indent="0">
              <a:buFont typeface="Albert Sans"/>
              <a:buNone/>
            </a:pPr>
            <a:r>
              <a:rPr lang="pt-PT" sz="1100" dirty="0"/>
              <a:t>      </a:t>
            </a:r>
            <a:r>
              <a:rPr lang="pt-PT" sz="1100" dirty="0" err="1"/>
              <a:t>description</a:t>
            </a:r>
            <a:r>
              <a:rPr lang="pt-PT" sz="1100" dirty="0"/>
              <a:t>: “Software, Web,      	      Jogos, etc...”</a:t>
            </a:r>
          </a:p>
          <a:p>
            <a:pPr marL="0" indent="0">
              <a:buFont typeface="Albert Sans"/>
              <a:buNone/>
            </a:pPr>
            <a:r>
              <a:rPr lang="pt-PT" sz="1100" dirty="0"/>
              <a:t>    },</a:t>
            </a:r>
          </a:p>
          <a:p>
            <a:pPr marL="0" indent="0">
              <a:buFont typeface="Albert Sans"/>
              <a:buNone/>
            </a:pPr>
            <a:r>
              <a:rPr lang="pt-PT" sz="1100" dirty="0"/>
              <a:t>  (...)</a:t>
            </a:r>
          </a:p>
          <a:p>
            <a:pPr marL="0" indent="0">
              <a:buFont typeface="Albert Sans"/>
              <a:buNone/>
            </a:pPr>
            <a:r>
              <a:rPr lang="pt-PT" sz="1100" dirty="0"/>
              <a:t>];</a:t>
            </a:r>
          </a:p>
        </p:txBody>
      </p:sp>
      <p:pic>
        <p:nvPicPr>
          <p:cNvPr id="13" name="Picture 4" descr="Black Arrow PNG: Free Transparent Pics">
            <a:extLst>
              <a:ext uri="{FF2B5EF4-FFF2-40B4-BE49-F238E27FC236}">
                <a16:creationId xmlns:a16="http://schemas.microsoft.com/office/drawing/2014/main" id="{352A5855-6950-C6FC-0813-E5AE3C0FFC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427287">
            <a:off x="4977716" y="3350723"/>
            <a:ext cx="1129779" cy="635000"/>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464;p57">
            <a:extLst>
              <a:ext uri="{FF2B5EF4-FFF2-40B4-BE49-F238E27FC236}">
                <a16:creationId xmlns:a16="http://schemas.microsoft.com/office/drawing/2014/main" id="{DFB1E7A1-B148-7C8B-92EC-9CE56E731B95}"/>
              </a:ext>
            </a:extLst>
          </p:cNvPr>
          <p:cNvSpPr txBox="1">
            <a:spLocks/>
          </p:cNvSpPr>
          <p:nvPr/>
        </p:nvSpPr>
        <p:spPr>
          <a:xfrm>
            <a:off x="745606" y="2774013"/>
            <a:ext cx="2410344" cy="2278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1pPr>
            <a:lvl2pPr marL="914400" marR="0" lvl="1"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2pPr>
            <a:lvl3pPr marL="1371600" marR="0" lvl="2"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3pPr>
            <a:lvl4pPr marL="1828800" marR="0" lvl="3"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4pPr>
            <a:lvl5pPr marL="2286000" marR="0" lvl="4"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5pPr>
            <a:lvl6pPr marL="2743200" marR="0" lvl="5"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6pPr>
            <a:lvl7pPr marL="3200400" marR="0" lvl="6"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7pPr>
            <a:lvl8pPr marL="3657600" marR="0" lvl="7"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8pPr>
            <a:lvl9pPr marL="4114800" marR="0" lvl="8"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9pPr>
          </a:lstStyle>
          <a:p>
            <a:pPr marL="0" indent="0">
              <a:buFont typeface="Albert Sans"/>
              <a:buNone/>
            </a:pPr>
            <a:r>
              <a:rPr lang="pt-PT" sz="1050" dirty="0">
                <a:solidFill>
                  <a:schemeClr val="accent3">
                    <a:lumMod val="85000"/>
                  </a:schemeClr>
                </a:solidFill>
              </a:rPr>
              <a:t>&lt;</a:t>
            </a:r>
            <a:r>
              <a:rPr lang="pt-PT" sz="1050" dirty="0" err="1">
                <a:solidFill>
                  <a:schemeClr val="accent3">
                    <a:lumMod val="85000"/>
                  </a:schemeClr>
                </a:solidFill>
              </a:rPr>
              <a:t>Swiper</a:t>
            </a:r>
            <a:endParaRPr lang="pt-PT" sz="1050" dirty="0">
              <a:solidFill>
                <a:schemeClr val="accent3">
                  <a:lumMod val="85000"/>
                </a:schemeClr>
              </a:solidFill>
            </a:endParaRP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slidesPerView</a:t>
            </a:r>
            <a:r>
              <a:rPr lang="pt-PT" sz="1050" dirty="0">
                <a:solidFill>
                  <a:schemeClr val="accent3">
                    <a:lumMod val="85000"/>
                  </a:schemeClr>
                </a:solidFill>
              </a:rPr>
              <a:t> = {4},</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spaceBetween</a:t>
            </a:r>
            <a:r>
              <a:rPr lang="pt-PT" sz="1050" dirty="0">
                <a:solidFill>
                  <a:schemeClr val="accent3">
                    <a:lumMod val="85000"/>
                  </a:schemeClr>
                </a:solidFill>
              </a:rPr>
              <a:t> = {30},</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autoplay</a:t>
            </a:r>
            <a:r>
              <a:rPr lang="pt-PT" sz="1050" dirty="0">
                <a:solidFill>
                  <a:schemeClr val="accent3">
                    <a:lumMod val="85000"/>
                  </a:schemeClr>
                </a:solidFill>
              </a:rPr>
              <a:t> = {{</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delay</a:t>
            </a:r>
            <a:r>
              <a:rPr lang="pt-PT" sz="1050" dirty="0">
                <a:solidFill>
                  <a:schemeClr val="accent3">
                    <a:lumMod val="85000"/>
                  </a:schemeClr>
                </a:solidFill>
              </a:rPr>
              <a:t>: 2200,</a:t>
            </a:r>
          </a:p>
          <a:p>
            <a:pPr marL="0" indent="0">
              <a:buFont typeface="Albert Sans"/>
              <a:buNone/>
            </a:pPr>
            <a:r>
              <a:rPr lang="pt-PT" sz="1050" dirty="0">
                <a:solidFill>
                  <a:schemeClr val="accent3">
                    <a:lumMod val="85000"/>
                  </a:schemeClr>
                </a:solidFill>
              </a:rPr>
              <a:t>      </a:t>
            </a:r>
            <a:r>
              <a:rPr lang="pt-PT" sz="1050" dirty="0" err="1">
                <a:solidFill>
                  <a:schemeClr val="tx1"/>
                </a:solidFill>
              </a:rPr>
              <a:t>disableOnInteraction</a:t>
            </a:r>
            <a:r>
              <a:rPr lang="pt-PT" sz="1050" dirty="0">
                <a:solidFill>
                  <a:schemeClr val="tx1"/>
                </a:solidFill>
              </a:rPr>
              <a:t>: false,</a:t>
            </a:r>
          </a:p>
          <a:p>
            <a:pPr marL="0" indent="0">
              <a:buFont typeface="Albert Sans"/>
              <a:buNone/>
            </a:pPr>
            <a:r>
              <a:rPr lang="pt-PT" sz="1050" dirty="0">
                <a:solidFill>
                  <a:schemeClr val="accent3">
                    <a:lumMod val="85000"/>
                  </a:schemeClr>
                </a:solidFill>
              </a:rPr>
              <a:t>   }},</a:t>
            </a:r>
          </a:p>
          <a:p>
            <a:pPr marL="0" indent="0">
              <a:buFont typeface="Albert Sans"/>
              <a:buNone/>
            </a:pPr>
            <a:r>
              <a:rPr lang="pt-PT" sz="1050" dirty="0">
                <a:solidFill>
                  <a:schemeClr val="accent3">
                    <a:lumMod val="85000"/>
                  </a:schemeClr>
                </a:solidFill>
              </a:rPr>
              <a:t>   speed = {3000},</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loop</a:t>
            </a:r>
            <a:r>
              <a:rPr lang="pt-PT" sz="1050" dirty="0">
                <a:solidFill>
                  <a:schemeClr val="accent3">
                    <a:lumMod val="85000"/>
                  </a:schemeClr>
                </a:solidFill>
              </a:rPr>
              <a:t> = {</a:t>
            </a:r>
            <a:r>
              <a:rPr lang="pt-PT" sz="1050" dirty="0" err="1">
                <a:solidFill>
                  <a:schemeClr val="accent3">
                    <a:lumMod val="85000"/>
                  </a:schemeClr>
                </a:solidFill>
              </a:rPr>
              <a:t>true</a:t>
            </a:r>
            <a:r>
              <a:rPr lang="pt-PT" sz="1050" dirty="0">
                <a:solidFill>
                  <a:schemeClr val="accent3">
                    <a:lumMod val="85000"/>
                  </a:schemeClr>
                </a:solidFill>
              </a:rPr>
              <a:t>},</a:t>
            </a:r>
          </a:p>
        </p:txBody>
      </p:sp>
      <p:sp>
        <p:nvSpPr>
          <p:cNvPr id="15" name="Google Shape;464;p57">
            <a:extLst>
              <a:ext uri="{FF2B5EF4-FFF2-40B4-BE49-F238E27FC236}">
                <a16:creationId xmlns:a16="http://schemas.microsoft.com/office/drawing/2014/main" id="{65A0FBE8-9BBB-FF0A-7D71-20F22C3CC9D2}"/>
              </a:ext>
            </a:extLst>
          </p:cNvPr>
          <p:cNvSpPr txBox="1">
            <a:spLocks/>
          </p:cNvSpPr>
          <p:nvPr/>
        </p:nvSpPr>
        <p:spPr>
          <a:xfrm>
            <a:off x="2879206" y="2782526"/>
            <a:ext cx="2410344" cy="2278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1pPr>
            <a:lvl2pPr marL="914400" marR="0" lvl="1"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2pPr>
            <a:lvl3pPr marL="1371600" marR="0" lvl="2"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3pPr>
            <a:lvl4pPr marL="1828800" marR="0" lvl="3"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4pPr>
            <a:lvl5pPr marL="2286000" marR="0" lvl="4"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5pPr>
            <a:lvl6pPr marL="2743200" marR="0" lvl="5"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6pPr>
            <a:lvl7pPr marL="3200400" marR="0" lvl="6"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7pPr>
            <a:lvl8pPr marL="3657600" marR="0" lvl="7"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8pPr>
            <a:lvl9pPr marL="4114800" marR="0" lvl="8"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9pPr>
          </a:lstStyle>
          <a:p>
            <a:pPr marL="0" indent="0">
              <a:buFont typeface="Albert Sans"/>
              <a:buNone/>
            </a:pPr>
            <a:r>
              <a:rPr lang="pt-PT" sz="1050" dirty="0" err="1">
                <a:solidFill>
                  <a:schemeClr val="accent3">
                    <a:lumMod val="85000"/>
                  </a:schemeClr>
                </a:solidFill>
              </a:rPr>
              <a:t>breakpoints</a:t>
            </a:r>
            <a:r>
              <a:rPr lang="pt-PT" sz="1050" dirty="0">
                <a:solidFill>
                  <a:schemeClr val="accent3">
                    <a:lumMod val="85000"/>
                  </a:schemeClr>
                </a:solidFill>
              </a:rPr>
              <a:t> = {{</a:t>
            </a:r>
          </a:p>
          <a:p>
            <a:pPr marL="0" indent="0">
              <a:buFont typeface="Albert Sans"/>
              <a:buNone/>
            </a:pPr>
            <a:r>
              <a:rPr lang="pt-PT" sz="1050" dirty="0">
                <a:solidFill>
                  <a:schemeClr val="accent3">
                    <a:lumMod val="85000"/>
                  </a:schemeClr>
                </a:solidFill>
              </a:rPr>
              <a:t>   1220: {</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slidesPerView</a:t>
            </a:r>
            <a:r>
              <a:rPr lang="pt-PT" sz="1050" dirty="0">
                <a:solidFill>
                  <a:schemeClr val="accent3">
                    <a:lumMod val="85000"/>
                  </a:schemeClr>
                </a:solidFill>
              </a:rPr>
              <a:t> = {3},</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spaceBetween</a:t>
            </a:r>
            <a:r>
              <a:rPr lang="pt-PT" sz="1050" dirty="0">
                <a:solidFill>
                  <a:schemeClr val="accent3">
                    <a:lumMod val="85000"/>
                  </a:schemeClr>
                </a:solidFill>
              </a:rPr>
              <a:t> = {20},</a:t>
            </a:r>
          </a:p>
          <a:p>
            <a:pPr marL="0" indent="0">
              <a:buFont typeface="Albert Sans"/>
              <a:buNone/>
            </a:pPr>
            <a:r>
              <a:rPr lang="pt-PT" sz="1050" dirty="0">
                <a:solidFill>
                  <a:schemeClr val="accent3">
                    <a:lumMod val="85000"/>
                  </a:schemeClr>
                </a:solidFill>
              </a:rPr>
              <a:t>   },</a:t>
            </a:r>
          </a:p>
          <a:p>
            <a:pPr marL="0" indent="0">
              <a:buFont typeface="Albert Sans"/>
              <a:buNone/>
            </a:pPr>
            <a:r>
              <a:rPr lang="pt-PT" sz="1050" dirty="0">
                <a:solidFill>
                  <a:schemeClr val="accent3">
                    <a:lumMod val="85000"/>
                  </a:schemeClr>
                </a:solidFill>
              </a:rPr>
              <a:t>   980: {</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slidesPerView</a:t>
            </a:r>
            <a:r>
              <a:rPr lang="pt-PT" sz="1050" dirty="0">
                <a:solidFill>
                  <a:schemeClr val="accent3">
                    <a:lumMod val="85000"/>
                  </a:schemeClr>
                </a:solidFill>
              </a:rPr>
              <a:t> = {2},</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spaceBetween</a:t>
            </a:r>
            <a:r>
              <a:rPr lang="pt-PT" sz="1050" dirty="0">
                <a:solidFill>
                  <a:schemeClr val="accent3">
                    <a:lumMod val="85000"/>
                  </a:schemeClr>
                </a:solidFill>
              </a:rPr>
              <a:t> = {30},</a:t>
            </a:r>
          </a:p>
          <a:p>
            <a:pPr marL="0" indent="0">
              <a:buFont typeface="Albert Sans"/>
              <a:buNone/>
            </a:pPr>
            <a:r>
              <a:rPr lang="pt-PT" sz="1050" dirty="0">
                <a:solidFill>
                  <a:schemeClr val="accent3">
                    <a:lumMod val="85000"/>
                  </a:schemeClr>
                </a:solidFill>
              </a:rPr>
              <a:t>    },</a:t>
            </a:r>
          </a:p>
          <a:p>
            <a:pPr marL="0" indent="0">
              <a:buFont typeface="Albert Sans"/>
              <a:buNone/>
            </a:pPr>
            <a:r>
              <a:rPr lang="pt-PT" sz="1050" dirty="0">
                <a:solidFill>
                  <a:schemeClr val="accent3">
                    <a:lumMod val="85000"/>
                  </a:schemeClr>
                </a:solidFill>
              </a:rPr>
              <a:t>}}</a:t>
            </a:r>
          </a:p>
          <a:p>
            <a:pPr marL="0" indent="0">
              <a:buFont typeface="Albert Sans"/>
              <a:buNone/>
            </a:pPr>
            <a:r>
              <a:rPr lang="pt-PT" sz="1050" dirty="0">
                <a:solidFill>
                  <a:schemeClr val="accent3">
                    <a:lumMod val="85000"/>
                  </a:schemeClr>
                </a:solidFill>
              </a:rPr>
              <a:t>&gt; &lt;/</a:t>
            </a:r>
            <a:r>
              <a:rPr lang="pt-PT" sz="1050" dirty="0" err="1">
                <a:solidFill>
                  <a:schemeClr val="accent3">
                    <a:lumMod val="85000"/>
                  </a:schemeClr>
                </a:solidFill>
              </a:rPr>
              <a:t>Swiper</a:t>
            </a:r>
            <a:r>
              <a:rPr lang="pt-PT" sz="1050" dirty="0">
                <a:solidFill>
                  <a:schemeClr val="accent3">
                    <a:lumMod val="85000"/>
                  </a:schemeClr>
                </a:solidFill>
              </a:rPr>
              <a:t>&gt;</a:t>
            </a:r>
          </a:p>
        </p:txBody>
      </p:sp>
    </p:spTree>
    <p:extLst>
      <p:ext uri="{BB962C8B-B14F-4D97-AF65-F5344CB8AC3E}">
        <p14:creationId xmlns:p14="http://schemas.microsoft.com/office/powerpoint/2010/main" val="7991992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1">
          <a:extLst>
            <a:ext uri="{FF2B5EF4-FFF2-40B4-BE49-F238E27FC236}">
              <a16:creationId xmlns:a16="http://schemas.microsoft.com/office/drawing/2014/main" id="{0173CDFC-14D8-F7A9-E6C0-B4C800B769F5}"/>
            </a:ext>
          </a:extLst>
        </p:cNvPr>
        <p:cNvGrpSpPr/>
        <p:nvPr/>
      </p:nvGrpSpPr>
      <p:grpSpPr>
        <a:xfrm>
          <a:off x="0" y="0"/>
          <a:ext cx="0" cy="0"/>
          <a:chOff x="0" y="0"/>
          <a:chExt cx="0" cy="0"/>
        </a:xfrm>
      </p:grpSpPr>
      <p:sp>
        <p:nvSpPr>
          <p:cNvPr id="372" name="Google Shape;372;p49">
            <a:extLst>
              <a:ext uri="{FF2B5EF4-FFF2-40B4-BE49-F238E27FC236}">
                <a16:creationId xmlns:a16="http://schemas.microsoft.com/office/drawing/2014/main" id="{1D8B51BB-14E2-696F-B329-E53B6157CAC3}"/>
              </a:ext>
            </a:extLst>
          </p:cNvPr>
          <p:cNvSpPr txBox="1">
            <a:spLocks noGrp="1"/>
          </p:cNvSpPr>
          <p:nvPr>
            <p:ph type="title"/>
          </p:nvPr>
        </p:nvSpPr>
        <p:spPr>
          <a:xfrm>
            <a:off x="403950" y="242900"/>
            <a:ext cx="4231550" cy="124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Swiper.js</a:t>
            </a:r>
            <a:endParaRPr dirty="0"/>
          </a:p>
        </p:txBody>
      </p:sp>
      <p:pic>
        <p:nvPicPr>
          <p:cNvPr id="3" name="Imagem 2">
            <a:extLst>
              <a:ext uri="{FF2B5EF4-FFF2-40B4-BE49-F238E27FC236}">
                <a16:creationId xmlns:a16="http://schemas.microsoft.com/office/drawing/2014/main" id="{58D110E1-1234-ADB3-9BAD-8F6A373D457F}"/>
              </a:ext>
            </a:extLst>
          </p:cNvPr>
          <p:cNvPicPr>
            <a:picLocks noChangeAspect="1"/>
          </p:cNvPicPr>
          <p:nvPr/>
        </p:nvPicPr>
        <p:blipFill>
          <a:blip r:embed="rId3"/>
          <a:stretch>
            <a:fillRect/>
          </a:stretch>
        </p:blipFill>
        <p:spPr>
          <a:xfrm>
            <a:off x="457200" y="1485900"/>
            <a:ext cx="4990155" cy="939323"/>
          </a:xfrm>
          <a:prstGeom prst="rect">
            <a:avLst/>
          </a:prstGeom>
          <a:ln>
            <a:noFill/>
          </a:ln>
          <a:effectLst>
            <a:outerShdw blurRad="328106" dist="38100" dir="2700000" algn="tl" rotWithShape="0">
              <a:prstClr val="black">
                <a:alpha val="19909"/>
              </a:prstClr>
            </a:outerShdw>
          </a:effectLst>
        </p:spPr>
      </p:pic>
      <p:pic>
        <p:nvPicPr>
          <p:cNvPr id="6" name="Gráfico 5">
            <a:extLst>
              <a:ext uri="{FF2B5EF4-FFF2-40B4-BE49-F238E27FC236}">
                <a16:creationId xmlns:a16="http://schemas.microsoft.com/office/drawing/2014/main" id="{EE1F14FE-745A-6334-BAAB-273EA53E7C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61555" y="573560"/>
            <a:ext cx="685800" cy="685800"/>
          </a:xfrm>
          <a:prstGeom prst="rect">
            <a:avLst/>
          </a:prstGeom>
          <a:effectLst/>
        </p:spPr>
      </p:pic>
      <p:pic>
        <p:nvPicPr>
          <p:cNvPr id="1028" name="Picture 4" descr="Black Arrow PNG: Free Transparent Pics">
            <a:extLst>
              <a:ext uri="{FF2B5EF4-FFF2-40B4-BE49-F238E27FC236}">
                <a16:creationId xmlns:a16="http://schemas.microsoft.com/office/drawing/2014/main" id="{8F80605B-27E1-8E97-6FF9-94EEBB82DB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401788">
            <a:off x="5526005" y="1739497"/>
            <a:ext cx="1129779" cy="63500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372;p49">
            <a:extLst>
              <a:ext uri="{FF2B5EF4-FFF2-40B4-BE49-F238E27FC236}">
                <a16:creationId xmlns:a16="http://schemas.microsoft.com/office/drawing/2014/main" id="{BF731842-E111-BF5D-2150-E58E8858DF93}"/>
              </a:ext>
            </a:extLst>
          </p:cNvPr>
          <p:cNvSpPr txBox="1">
            <a:spLocks/>
          </p:cNvSpPr>
          <p:nvPr/>
        </p:nvSpPr>
        <p:spPr>
          <a:xfrm>
            <a:off x="6630384" y="2014550"/>
            <a:ext cx="1191405" cy="417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Alexandria Medium"/>
              <a:buNone/>
              <a:defRPr sz="7000" b="0" i="0" u="none" strike="noStrike" cap="none">
                <a:solidFill>
                  <a:schemeClr val="dk1"/>
                </a:solidFill>
                <a:latin typeface="Alexandria Medium"/>
                <a:ea typeface="Alexandria Medium"/>
                <a:cs typeface="Alexandria Medium"/>
                <a:sym typeface="Alexandria Medium"/>
              </a:defRPr>
            </a:lvl1pPr>
            <a:lvl2pPr marR="0" lvl="1"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2pPr>
            <a:lvl3pPr marR="0" lvl="2"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3pPr>
            <a:lvl4pPr marR="0" lvl="3"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4pPr>
            <a:lvl5pPr marR="0" lvl="4"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5pPr>
            <a:lvl6pPr marR="0" lvl="5"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6pPr>
            <a:lvl7pPr marR="0" lvl="6"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7pPr>
            <a:lvl8pPr marR="0" lvl="7"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8pPr>
            <a:lvl9pPr marR="0" lvl="8"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9pPr>
          </a:lstStyle>
          <a:p>
            <a:r>
              <a:rPr lang="pt-PT" sz="1600" dirty="0"/>
              <a:t>JSON-</a:t>
            </a:r>
            <a:r>
              <a:rPr lang="pt-PT" sz="1600" dirty="0" err="1"/>
              <a:t>like</a:t>
            </a:r>
            <a:endParaRPr lang="pt-PT" sz="1600" dirty="0"/>
          </a:p>
        </p:txBody>
      </p:sp>
      <p:sp>
        <p:nvSpPr>
          <p:cNvPr id="12" name="Google Shape;464;p57">
            <a:extLst>
              <a:ext uri="{FF2B5EF4-FFF2-40B4-BE49-F238E27FC236}">
                <a16:creationId xmlns:a16="http://schemas.microsoft.com/office/drawing/2014/main" id="{447B30A7-01F5-3746-7383-938F06C6AA0F}"/>
              </a:ext>
            </a:extLst>
          </p:cNvPr>
          <p:cNvSpPr txBox="1">
            <a:spLocks/>
          </p:cNvSpPr>
          <p:nvPr/>
        </p:nvSpPr>
        <p:spPr>
          <a:xfrm>
            <a:off x="6230594" y="2541600"/>
            <a:ext cx="2567850" cy="2278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1pPr>
            <a:lvl2pPr marL="914400" marR="0" lvl="1"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2pPr>
            <a:lvl3pPr marL="1371600" marR="0" lvl="2"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3pPr>
            <a:lvl4pPr marL="1828800" marR="0" lvl="3"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4pPr>
            <a:lvl5pPr marL="2286000" marR="0" lvl="4"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5pPr>
            <a:lvl6pPr marL="2743200" marR="0" lvl="5"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6pPr>
            <a:lvl7pPr marL="3200400" marR="0" lvl="6"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7pPr>
            <a:lvl8pPr marL="3657600" marR="0" lvl="7"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8pPr>
            <a:lvl9pPr marL="4114800" marR="0" lvl="8"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9pPr>
          </a:lstStyle>
          <a:p>
            <a:pPr marL="0" indent="0">
              <a:buFont typeface="Albert Sans"/>
              <a:buNone/>
            </a:pPr>
            <a:r>
              <a:rPr lang="pt-PT" sz="1100" dirty="0" err="1"/>
              <a:t>const</a:t>
            </a:r>
            <a:r>
              <a:rPr lang="pt-PT" sz="1100" dirty="0"/>
              <a:t> data = [</a:t>
            </a:r>
          </a:p>
          <a:p>
            <a:pPr marL="0" indent="0">
              <a:buFont typeface="Albert Sans"/>
              <a:buNone/>
            </a:pPr>
            <a:r>
              <a:rPr lang="pt-PT" sz="1100" dirty="0"/>
              <a:t>    {</a:t>
            </a:r>
          </a:p>
          <a:p>
            <a:pPr marL="0" indent="0">
              <a:buFont typeface="Albert Sans"/>
              <a:buNone/>
            </a:pPr>
            <a:r>
              <a:rPr lang="pt-PT" sz="1100" dirty="0"/>
              <a:t>      </a:t>
            </a:r>
            <a:r>
              <a:rPr lang="pt-PT" sz="1100" dirty="0" err="1"/>
              <a:t>icon</a:t>
            </a:r>
            <a:r>
              <a:rPr lang="pt-PT" sz="1100" dirty="0"/>
              <a:t>: (</a:t>
            </a:r>
          </a:p>
          <a:p>
            <a:pPr marL="0" indent="0">
              <a:buFont typeface="Albert Sans"/>
              <a:buNone/>
            </a:pPr>
            <a:r>
              <a:rPr lang="pt-PT" sz="1100" dirty="0"/>
              <a:t>        &lt;</a:t>
            </a:r>
            <a:r>
              <a:rPr lang="pt-PT" sz="1100" dirty="0" err="1"/>
              <a:t>svg</a:t>
            </a:r>
            <a:r>
              <a:rPr lang="pt-PT" sz="1100" dirty="0"/>
              <a:t>&gt;(...)&lt;/</a:t>
            </a:r>
            <a:r>
              <a:rPr lang="pt-PT" sz="1100" dirty="0" err="1"/>
              <a:t>svg</a:t>
            </a:r>
            <a:r>
              <a:rPr lang="pt-PT" sz="1100" dirty="0"/>
              <a:t>&gt;</a:t>
            </a:r>
          </a:p>
          <a:p>
            <a:pPr marL="0" indent="0">
              <a:buFont typeface="Albert Sans"/>
              <a:buNone/>
            </a:pPr>
            <a:r>
              <a:rPr lang="pt-PT" sz="1100" dirty="0"/>
              <a:t>      ),</a:t>
            </a:r>
          </a:p>
          <a:p>
            <a:pPr marL="0" indent="0">
              <a:buFont typeface="Albert Sans"/>
              <a:buNone/>
            </a:pPr>
            <a:r>
              <a:rPr lang="pt-PT" sz="1100" dirty="0"/>
              <a:t>      </a:t>
            </a:r>
            <a:r>
              <a:rPr lang="pt-PT" sz="1100" dirty="0" err="1"/>
              <a:t>title</a:t>
            </a:r>
            <a:r>
              <a:rPr lang="pt-PT" sz="1100" dirty="0"/>
              <a:t>: “Desenvolvimento”,</a:t>
            </a:r>
          </a:p>
          <a:p>
            <a:pPr marL="0" indent="0">
              <a:buFont typeface="Albert Sans"/>
              <a:buNone/>
            </a:pPr>
            <a:r>
              <a:rPr lang="pt-PT" sz="1100" dirty="0"/>
              <a:t>      </a:t>
            </a:r>
            <a:r>
              <a:rPr lang="pt-PT" sz="1100" dirty="0" err="1"/>
              <a:t>description</a:t>
            </a:r>
            <a:r>
              <a:rPr lang="pt-PT" sz="1100" dirty="0"/>
              <a:t>: “Software, Web,      	      Jogos, etc...”</a:t>
            </a:r>
          </a:p>
          <a:p>
            <a:pPr marL="0" indent="0">
              <a:buFont typeface="Albert Sans"/>
              <a:buNone/>
            </a:pPr>
            <a:r>
              <a:rPr lang="pt-PT" sz="1100" dirty="0"/>
              <a:t>    },</a:t>
            </a:r>
          </a:p>
          <a:p>
            <a:pPr marL="0" indent="0">
              <a:buFont typeface="Albert Sans"/>
              <a:buNone/>
            </a:pPr>
            <a:r>
              <a:rPr lang="pt-PT" sz="1100" dirty="0"/>
              <a:t>  (...)</a:t>
            </a:r>
          </a:p>
          <a:p>
            <a:pPr marL="0" indent="0">
              <a:buFont typeface="Albert Sans"/>
              <a:buNone/>
            </a:pPr>
            <a:r>
              <a:rPr lang="pt-PT" sz="1100" dirty="0"/>
              <a:t>];</a:t>
            </a:r>
          </a:p>
        </p:txBody>
      </p:sp>
      <p:pic>
        <p:nvPicPr>
          <p:cNvPr id="13" name="Picture 4" descr="Black Arrow PNG: Free Transparent Pics">
            <a:extLst>
              <a:ext uri="{FF2B5EF4-FFF2-40B4-BE49-F238E27FC236}">
                <a16:creationId xmlns:a16="http://schemas.microsoft.com/office/drawing/2014/main" id="{43B9840F-5612-0410-4973-76C0ECF73B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427287">
            <a:off x="4977716" y="3350723"/>
            <a:ext cx="1129779" cy="635000"/>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464;p57">
            <a:extLst>
              <a:ext uri="{FF2B5EF4-FFF2-40B4-BE49-F238E27FC236}">
                <a16:creationId xmlns:a16="http://schemas.microsoft.com/office/drawing/2014/main" id="{DCDEFBF6-7763-828A-0DA1-C268E8DC725A}"/>
              </a:ext>
            </a:extLst>
          </p:cNvPr>
          <p:cNvSpPr txBox="1">
            <a:spLocks/>
          </p:cNvSpPr>
          <p:nvPr/>
        </p:nvSpPr>
        <p:spPr>
          <a:xfrm>
            <a:off x="745606" y="2774013"/>
            <a:ext cx="2410344" cy="2278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1pPr>
            <a:lvl2pPr marL="914400" marR="0" lvl="1"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2pPr>
            <a:lvl3pPr marL="1371600" marR="0" lvl="2"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3pPr>
            <a:lvl4pPr marL="1828800" marR="0" lvl="3"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4pPr>
            <a:lvl5pPr marL="2286000" marR="0" lvl="4"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5pPr>
            <a:lvl6pPr marL="2743200" marR="0" lvl="5"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6pPr>
            <a:lvl7pPr marL="3200400" marR="0" lvl="6"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7pPr>
            <a:lvl8pPr marL="3657600" marR="0" lvl="7"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8pPr>
            <a:lvl9pPr marL="4114800" marR="0" lvl="8"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9pPr>
          </a:lstStyle>
          <a:p>
            <a:pPr marL="0" indent="0">
              <a:buFont typeface="Albert Sans"/>
              <a:buNone/>
            </a:pPr>
            <a:r>
              <a:rPr lang="pt-PT" sz="1050" dirty="0">
                <a:solidFill>
                  <a:schemeClr val="accent3">
                    <a:lumMod val="85000"/>
                  </a:schemeClr>
                </a:solidFill>
              </a:rPr>
              <a:t>&lt;</a:t>
            </a:r>
            <a:r>
              <a:rPr lang="pt-PT" sz="1050" dirty="0" err="1">
                <a:solidFill>
                  <a:schemeClr val="accent3">
                    <a:lumMod val="85000"/>
                  </a:schemeClr>
                </a:solidFill>
              </a:rPr>
              <a:t>Swiper</a:t>
            </a:r>
            <a:endParaRPr lang="pt-PT" sz="1050" dirty="0">
              <a:solidFill>
                <a:schemeClr val="accent3">
                  <a:lumMod val="85000"/>
                </a:schemeClr>
              </a:solidFill>
            </a:endParaRP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slidesPerView</a:t>
            </a:r>
            <a:r>
              <a:rPr lang="pt-PT" sz="1050" dirty="0">
                <a:solidFill>
                  <a:schemeClr val="accent3">
                    <a:lumMod val="85000"/>
                  </a:schemeClr>
                </a:solidFill>
              </a:rPr>
              <a:t> = {4},</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spaceBetween</a:t>
            </a:r>
            <a:r>
              <a:rPr lang="pt-PT" sz="1050" dirty="0">
                <a:solidFill>
                  <a:schemeClr val="accent3">
                    <a:lumMod val="85000"/>
                  </a:schemeClr>
                </a:solidFill>
              </a:rPr>
              <a:t> = {30},</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autoplay</a:t>
            </a:r>
            <a:r>
              <a:rPr lang="pt-PT" sz="1050" dirty="0">
                <a:solidFill>
                  <a:schemeClr val="accent3">
                    <a:lumMod val="85000"/>
                  </a:schemeClr>
                </a:solidFill>
              </a:rPr>
              <a:t> = {{</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delay</a:t>
            </a:r>
            <a:r>
              <a:rPr lang="pt-PT" sz="1050" dirty="0">
                <a:solidFill>
                  <a:schemeClr val="accent3">
                    <a:lumMod val="85000"/>
                  </a:schemeClr>
                </a:solidFill>
              </a:rPr>
              <a:t>: 2200,</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disableOnInteraction</a:t>
            </a:r>
            <a:r>
              <a:rPr lang="pt-PT" sz="1050" dirty="0">
                <a:solidFill>
                  <a:schemeClr val="accent3">
                    <a:lumMod val="85000"/>
                  </a:schemeClr>
                </a:solidFill>
              </a:rPr>
              <a:t>: false,</a:t>
            </a:r>
          </a:p>
          <a:p>
            <a:pPr marL="0" indent="0">
              <a:buFont typeface="Albert Sans"/>
              <a:buNone/>
            </a:pPr>
            <a:r>
              <a:rPr lang="pt-PT" sz="1050" dirty="0">
                <a:solidFill>
                  <a:schemeClr val="accent3">
                    <a:lumMod val="85000"/>
                  </a:schemeClr>
                </a:solidFill>
              </a:rPr>
              <a:t>   }},</a:t>
            </a:r>
          </a:p>
          <a:p>
            <a:pPr marL="0" indent="0">
              <a:buFont typeface="Albert Sans"/>
              <a:buNone/>
            </a:pPr>
            <a:r>
              <a:rPr lang="pt-PT" sz="1050" dirty="0">
                <a:solidFill>
                  <a:schemeClr val="accent3">
                    <a:lumMod val="85000"/>
                  </a:schemeClr>
                </a:solidFill>
              </a:rPr>
              <a:t>   </a:t>
            </a:r>
            <a:r>
              <a:rPr lang="pt-PT" sz="1050" dirty="0">
                <a:solidFill>
                  <a:schemeClr val="tx1"/>
                </a:solidFill>
              </a:rPr>
              <a:t>speed = {3000},</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loop</a:t>
            </a:r>
            <a:r>
              <a:rPr lang="pt-PT" sz="1050" dirty="0">
                <a:solidFill>
                  <a:schemeClr val="accent3">
                    <a:lumMod val="85000"/>
                  </a:schemeClr>
                </a:solidFill>
              </a:rPr>
              <a:t> = {</a:t>
            </a:r>
            <a:r>
              <a:rPr lang="pt-PT" sz="1050" dirty="0" err="1">
                <a:solidFill>
                  <a:schemeClr val="accent3">
                    <a:lumMod val="85000"/>
                  </a:schemeClr>
                </a:solidFill>
              </a:rPr>
              <a:t>true</a:t>
            </a:r>
            <a:r>
              <a:rPr lang="pt-PT" sz="1050" dirty="0">
                <a:solidFill>
                  <a:schemeClr val="accent3">
                    <a:lumMod val="85000"/>
                  </a:schemeClr>
                </a:solidFill>
              </a:rPr>
              <a:t>},</a:t>
            </a:r>
          </a:p>
        </p:txBody>
      </p:sp>
      <p:sp>
        <p:nvSpPr>
          <p:cNvPr id="15" name="Google Shape;464;p57">
            <a:extLst>
              <a:ext uri="{FF2B5EF4-FFF2-40B4-BE49-F238E27FC236}">
                <a16:creationId xmlns:a16="http://schemas.microsoft.com/office/drawing/2014/main" id="{CD57F3AD-E796-60E9-14A4-51079F8B23AA}"/>
              </a:ext>
            </a:extLst>
          </p:cNvPr>
          <p:cNvSpPr txBox="1">
            <a:spLocks/>
          </p:cNvSpPr>
          <p:nvPr/>
        </p:nvSpPr>
        <p:spPr>
          <a:xfrm>
            <a:off x="2879206" y="2782526"/>
            <a:ext cx="2410344" cy="2278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1pPr>
            <a:lvl2pPr marL="914400" marR="0" lvl="1"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2pPr>
            <a:lvl3pPr marL="1371600" marR="0" lvl="2"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3pPr>
            <a:lvl4pPr marL="1828800" marR="0" lvl="3"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4pPr>
            <a:lvl5pPr marL="2286000" marR="0" lvl="4"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5pPr>
            <a:lvl6pPr marL="2743200" marR="0" lvl="5"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6pPr>
            <a:lvl7pPr marL="3200400" marR="0" lvl="6"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7pPr>
            <a:lvl8pPr marL="3657600" marR="0" lvl="7"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8pPr>
            <a:lvl9pPr marL="4114800" marR="0" lvl="8"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9pPr>
          </a:lstStyle>
          <a:p>
            <a:pPr marL="0" indent="0">
              <a:buFont typeface="Albert Sans"/>
              <a:buNone/>
            </a:pPr>
            <a:r>
              <a:rPr lang="pt-PT" sz="1050" dirty="0" err="1">
                <a:solidFill>
                  <a:schemeClr val="accent3">
                    <a:lumMod val="85000"/>
                  </a:schemeClr>
                </a:solidFill>
              </a:rPr>
              <a:t>breakpoints</a:t>
            </a:r>
            <a:r>
              <a:rPr lang="pt-PT" sz="1050" dirty="0">
                <a:solidFill>
                  <a:schemeClr val="accent3">
                    <a:lumMod val="85000"/>
                  </a:schemeClr>
                </a:solidFill>
              </a:rPr>
              <a:t> = {{</a:t>
            </a:r>
          </a:p>
          <a:p>
            <a:pPr marL="0" indent="0">
              <a:buFont typeface="Albert Sans"/>
              <a:buNone/>
            </a:pPr>
            <a:r>
              <a:rPr lang="pt-PT" sz="1050" dirty="0">
                <a:solidFill>
                  <a:schemeClr val="accent3">
                    <a:lumMod val="85000"/>
                  </a:schemeClr>
                </a:solidFill>
              </a:rPr>
              <a:t>   1220: {</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slidesPerView</a:t>
            </a:r>
            <a:r>
              <a:rPr lang="pt-PT" sz="1050" dirty="0">
                <a:solidFill>
                  <a:schemeClr val="accent3">
                    <a:lumMod val="85000"/>
                  </a:schemeClr>
                </a:solidFill>
              </a:rPr>
              <a:t> = {3},</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spaceBetween</a:t>
            </a:r>
            <a:r>
              <a:rPr lang="pt-PT" sz="1050" dirty="0">
                <a:solidFill>
                  <a:schemeClr val="accent3">
                    <a:lumMod val="85000"/>
                  </a:schemeClr>
                </a:solidFill>
              </a:rPr>
              <a:t> = {20},</a:t>
            </a:r>
          </a:p>
          <a:p>
            <a:pPr marL="0" indent="0">
              <a:buFont typeface="Albert Sans"/>
              <a:buNone/>
            </a:pPr>
            <a:r>
              <a:rPr lang="pt-PT" sz="1050" dirty="0">
                <a:solidFill>
                  <a:schemeClr val="accent3">
                    <a:lumMod val="85000"/>
                  </a:schemeClr>
                </a:solidFill>
              </a:rPr>
              <a:t>   },</a:t>
            </a:r>
          </a:p>
          <a:p>
            <a:pPr marL="0" indent="0">
              <a:buFont typeface="Albert Sans"/>
              <a:buNone/>
            </a:pPr>
            <a:r>
              <a:rPr lang="pt-PT" sz="1050" dirty="0">
                <a:solidFill>
                  <a:schemeClr val="accent3">
                    <a:lumMod val="85000"/>
                  </a:schemeClr>
                </a:solidFill>
              </a:rPr>
              <a:t>   980: {</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slidesPerView</a:t>
            </a:r>
            <a:r>
              <a:rPr lang="pt-PT" sz="1050" dirty="0">
                <a:solidFill>
                  <a:schemeClr val="accent3">
                    <a:lumMod val="85000"/>
                  </a:schemeClr>
                </a:solidFill>
              </a:rPr>
              <a:t> = {2},</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spaceBetween</a:t>
            </a:r>
            <a:r>
              <a:rPr lang="pt-PT" sz="1050" dirty="0">
                <a:solidFill>
                  <a:schemeClr val="accent3">
                    <a:lumMod val="85000"/>
                  </a:schemeClr>
                </a:solidFill>
              </a:rPr>
              <a:t> = {30},</a:t>
            </a:r>
          </a:p>
          <a:p>
            <a:pPr marL="0" indent="0">
              <a:buFont typeface="Albert Sans"/>
              <a:buNone/>
            </a:pPr>
            <a:r>
              <a:rPr lang="pt-PT" sz="1050" dirty="0">
                <a:solidFill>
                  <a:schemeClr val="accent3">
                    <a:lumMod val="85000"/>
                  </a:schemeClr>
                </a:solidFill>
              </a:rPr>
              <a:t>    },</a:t>
            </a:r>
          </a:p>
          <a:p>
            <a:pPr marL="0" indent="0">
              <a:buFont typeface="Albert Sans"/>
              <a:buNone/>
            </a:pPr>
            <a:r>
              <a:rPr lang="pt-PT" sz="1050" dirty="0">
                <a:solidFill>
                  <a:schemeClr val="accent3">
                    <a:lumMod val="85000"/>
                  </a:schemeClr>
                </a:solidFill>
              </a:rPr>
              <a:t>}}</a:t>
            </a:r>
          </a:p>
          <a:p>
            <a:pPr marL="0" indent="0">
              <a:buFont typeface="Albert Sans"/>
              <a:buNone/>
            </a:pPr>
            <a:r>
              <a:rPr lang="pt-PT" sz="1050" dirty="0">
                <a:solidFill>
                  <a:schemeClr val="accent3">
                    <a:lumMod val="85000"/>
                  </a:schemeClr>
                </a:solidFill>
              </a:rPr>
              <a:t>&gt; &lt;/</a:t>
            </a:r>
            <a:r>
              <a:rPr lang="pt-PT" sz="1050" dirty="0" err="1">
                <a:solidFill>
                  <a:schemeClr val="accent3">
                    <a:lumMod val="85000"/>
                  </a:schemeClr>
                </a:solidFill>
              </a:rPr>
              <a:t>Swiper</a:t>
            </a:r>
            <a:r>
              <a:rPr lang="pt-PT" sz="1050" dirty="0">
                <a:solidFill>
                  <a:schemeClr val="accent3">
                    <a:lumMod val="85000"/>
                  </a:schemeClr>
                </a:solidFill>
              </a:rPr>
              <a:t>&gt;</a:t>
            </a:r>
          </a:p>
        </p:txBody>
      </p:sp>
    </p:spTree>
    <p:extLst>
      <p:ext uri="{BB962C8B-B14F-4D97-AF65-F5344CB8AC3E}">
        <p14:creationId xmlns:p14="http://schemas.microsoft.com/office/powerpoint/2010/main" val="3036837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1">
          <a:extLst>
            <a:ext uri="{FF2B5EF4-FFF2-40B4-BE49-F238E27FC236}">
              <a16:creationId xmlns:a16="http://schemas.microsoft.com/office/drawing/2014/main" id="{BD5C189B-9D03-941C-6865-2567F5DDF45E}"/>
            </a:ext>
          </a:extLst>
        </p:cNvPr>
        <p:cNvGrpSpPr/>
        <p:nvPr/>
      </p:nvGrpSpPr>
      <p:grpSpPr>
        <a:xfrm>
          <a:off x="0" y="0"/>
          <a:ext cx="0" cy="0"/>
          <a:chOff x="0" y="0"/>
          <a:chExt cx="0" cy="0"/>
        </a:xfrm>
      </p:grpSpPr>
      <p:sp>
        <p:nvSpPr>
          <p:cNvPr id="372" name="Google Shape;372;p49">
            <a:extLst>
              <a:ext uri="{FF2B5EF4-FFF2-40B4-BE49-F238E27FC236}">
                <a16:creationId xmlns:a16="http://schemas.microsoft.com/office/drawing/2014/main" id="{0EE7D1E7-CCBB-BDFC-D0CD-C242E02CCEDE}"/>
              </a:ext>
            </a:extLst>
          </p:cNvPr>
          <p:cNvSpPr txBox="1">
            <a:spLocks noGrp="1"/>
          </p:cNvSpPr>
          <p:nvPr>
            <p:ph type="title"/>
          </p:nvPr>
        </p:nvSpPr>
        <p:spPr>
          <a:xfrm>
            <a:off x="403950" y="242900"/>
            <a:ext cx="4231550" cy="124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Swiper.js</a:t>
            </a:r>
            <a:endParaRPr dirty="0"/>
          </a:p>
        </p:txBody>
      </p:sp>
      <p:pic>
        <p:nvPicPr>
          <p:cNvPr id="3" name="Imagem 2">
            <a:extLst>
              <a:ext uri="{FF2B5EF4-FFF2-40B4-BE49-F238E27FC236}">
                <a16:creationId xmlns:a16="http://schemas.microsoft.com/office/drawing/2014/main" id="{53C46CF0-F9FE-12DC-564E-C0798E1A827A}"/>
              </a:ext>
            </a:extLst>
          </p:cNvPr>
          <p:cNvPicPr>
            <a:picLocks noChangeAspect="1"/>
          </p:cNvPicPr>
          <p:nvPr/>
        </p:nvPicPr>
        <p:blipFill>
          <a:blip r:embed="rId3"/>
          <a:stretch>
            <a:fillRect/>
          </a:stretch>
        </p:blipFill>
        <p:spPr>
          <a:xfrm>
            <a:off x="457200" y="1485900"/>
            <a:ext cx="4990155" cy="939323"/>
          </a:xfrm>
          <a:prstGeom prst="rect">
            <a:avLst/>
          </a:prstGeom>
          <a:ln>
            <a:noFill/>
          </a:ln>
          <a:effectLst>
            <a:outerShdw blurRad="328106" dist="38100" dir="2700000" algn="tl" rotWithShape="0">
              <a:prstClr val="black">
                <a:alpha val="19909"/>
              </a:prstClr>
            </a:outerShdw>
          </a:effectLst>
        </p:spPr>
      </p:pic>
      <p:pic>
        <p:nvPicPr>
          <p:cNvPr id="6" name="Gráfico 5">
            <a:extLst>
              <a:ext uri="{FF2B5EF4-FFF2-40B4-BE49-F238E27FC236}">
                <a16:creationId xmlns:a16="http://schemas.microsoft.com/office/drawing/2014/main" id="{1A1D627A-42F8-1BA8-DBFE-8D85811AFD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61555" y="573560"/>
            <a:ext cx="685800" cy="685800"/>
          </a:xfrm>
          <a:prstGeom prst="rect">
            <a:avLst/>
          </a:prstGeom>
          <a:effectLst/>
        </p:spPr>
      </p:pic>
      <p:pic>
        <p:nvPicPr>
          <p:cNvPr id="1028" name="Picture 4" descr="Black Arrow PNG: Free Transparent Pics">
            <a:extLst>
              <a:ext uri="{FF2B5EF4-FFF2-40B4-BE49-F238E27FC236}">
                <a16:creationId xmlns:a16="http://schemas.microsoft.com/office/drawing/2014/main" id="{F46B0537-0AA9-258A-7B26-ABA5480E5B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401788">
            <a:off x="5526005" y="1739497"/>
            <a:ext cx="1129779" cy="63500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372;p49">
            <a:extLst>
              <a:ext uri="{FF2B5EF4-FFF2-40B4-BE49-F238E27FC236}">
                <a16:creationId xmlns:a16="http://schemas.microsoft.com/office/drawing/2014/main" id="{9BE9A750-4FC5-908C-81EC-2EF7ACD401AE}"/>
              </a:ext>
            </a:extLst>
          </p:cNvPr>
          <p:cNvSpPr txBox="1">
            <a:spLocks/>
          </p:cNvSpPr>
          <p:nvPr/>
        </p:nvSpPr>
        <p:spPr>
          <a:xfrm>
            <a:off x="6630384" y="2014550"/>
            <a:ext cx="1191405" cy="417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Alexandria Medium"/>
              <a:buNone/>
              <a:defRPr sz="7000" b="0" i="0" u="none" strike="noStrike" cap="none">
                <a:solidFill>
                  <a:schemeClr val="dk1"/>
                </a:solidFill>
                <a:latin typeface="Alexandria Medium"/>
                <a:ea typeface="Alexandria Medium"/>
                <a:cs typeface="Alexandria Medium"/>
                <a:sym typeface="Alexandria Medium"/>
              </a:defRPr>
            </a:lvl1pPr>
            <a:lvl2pPr marR="0" lvl="1"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2pPr>
            <a:lvl3pPr marR="0" lvl="2"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3pPr>
            <a:lvl4pPr marR="0" lvl="3"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4pPr>
            <a:lvl5pPr marR="0" lvl="4"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5pPr>
            <a:lvl6pPr marR="0" lvl="5"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6pPr>
            <a:lvl7pPr marR="0" lvl="6"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7pPr>
            <a:lvl8pPr marR="0" lvl="7"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8pPr>
            <a:lvl9pPr marR="0" lvl="8"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9pPr>
          </a:lstStyle>
          <a:p>
            <a:r>
              <a:rPr lang="pt-PT" sz="1600" dirty="0"/>
              <a:t>JSON-</a:t>
            </a:r>
            <a:r>
              <a:rPr lang="pt-PT" sz="1600" dirty="0" err="1"/>
              <a:t>like</a:t>
            </a:r>
            <a:endParaRPr lang="pt-PT" sz="1600" dirty="0"/>
          </a:p>
        </p:txBody>
      </p:sp>
      <p:sp>
        <p:nvSpPr>
          <p:cNvPr id="12" name="Google Shape;464;p57">
            <a:extLst>
              <a:ext uri="{FF2B5EF4-FFF2-40B4-BE49-F238E27FC236}">
                <a16:creationId xmlns:a16="http://schemas.microsoft.com/office/drawing/2014/main" id="{F0F4C983-C82D-E924-0C41-286FC6F94119}"/>
              </a:ext>
            </a:extLst>
          </p:cNvPr>
          <p:cNvSpPr txBox="1">
            <a:spLocks/>
          </p:cNvSpPr>
          <p:nvPr/>
        </p:nvSpPr>
        <p:spPr>
          <a:xfrm>
            <a:off x="6230594" y="2541600"/>
            <a:ext cx="2567850" cy="2278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1pPr>
            <a:lvl2pPr marL="914400" marR="0" lvl="1"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2pPr>
            <a:lvl3pPr marL="1371600" marR="0" lvl="2"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3pPr>
            <a:lvl4pPr marL="1828800" marR="0" lvl="3"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4pPr>
            <a:lvl5pPr marL="2286000" marR="0" lvl="4"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5pPr>
            <a:lvl6pPr marL="2743200" marR="0" lvl="5"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6pPr>
            <a:lvl7pPr marL="3200400" marR="0" lvl="6"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7pPr>
            <a:lvl8pPr marL="3657600" marR="0" lvl="7"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8pPr>
            <a:lvl9pPr marL="4114800" marR="0" lvl="8"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9pPr>
          </a:lstStyle>
          <a:p>
            <a:pPr marL="0" indent="0">
              <a:buFont typeface="Albert Sans"/>
              <a:buNone/>
            </a:pPr>
            <a:r>
              <a:rPr lang="pt-PT" sz="1100" dirty="0" err="1"/>
              <a:t>const</a:t>
            </a:r>
            <a:r>
              <a:rPr lang="pt-PT" sz="1100" dirty="0"/>
              <a:t> data = [</a:t>
            </a:r>
          </a:p>
          <a:p>
            <a:pPr marL="0" indent="0">
              <a:buFont typeface="Albert Sans"/>
              <a:buNone/>
            </a:pPr>
            <a:r>
              <a:rPr lang="pt-PT" sz="1100" dirty="0"/>
              <a:t>    {</a:t>
            </a:r>
          </a:p>
          <a:p>
            <a:pPr marL="0" indent="0">
              <a:buFont typeface="Albert Sans"/>
              <a:buNone/>
            </a:pPr>
            <a:r>
              <a:rPr lang="pt-PT" sz="1100" dirty="0"/>
              <a:t>      </a:t>
            </a:r>
            <a:r>
              <a:rPr lang="pt-PT" sz="1100" dirty="0" err="1"/>
              <a:t>icon</a:t>
            </a:r>
            <a:r>
              <a:rPr lang="pt-PT" sz="1100" dirty="0"/>
              <a:t>: (</a:t>
            </a:r>
          </a:p>
          <a:p>
            <a:pPr marL="0" indent="0">
              <a:buFont typeface="Albert Sans"/>
              <a:buNone/>
            </a:pPr>
            <a:r>
              <a:rPr lang="pt-PT" sz="1100" dirty="0"/>
              <a:t>        &lt;</a:t>
            </a:r>
            <a:r>
              <a:rPr lang="pt-PT" sz="1100" dirty="0" err="1"/>
              <a:t>svg</a:t>
            </a:r>
            <a:r>
              <a:rPr lang="pt-PT" sz="1100" dirty="0"/>
              <a:t>&gt;(...)&lt;/</a:t>
            </a:r>
            <a:r>
              <a:rPr lang="pt-PT" sz="1100" dirty="0" err="1"/>
              <a:t>svg</a:t>
            </a:r>
            <a:r>
              <a:rPr lang="pt-PT" sz="1100" dirty="0"/>
              <a:t>&gt;</a:t>
            </a:r>
          </a:p>
          <a:p>
            <a:pPr marL="0" indent="0">
              <a:buFont typeface="Albert Sans"/>
              <a:buNone/>
            </a:pPr>
            <a:r>
              <a:rPr lang="pt-PT" sz="1100" dirty="0"/>
              <a:t>      ),</a:t>
            </a:r>
          </a:p>
          <a:p>
            <a:pPr marL="0" indent="0">
              <a:buFont typeface="Albert Sans"/>
              <a:buNone/>
            </a:pPr>
            <a:r>
              <a:rPr lang="pt-PT" sz="1100" dirty="0"/>
              <a:t>      </a:t>
            </a:r>
            <a:r>
              <a:rPr lang="pt-PT" sz="1100" dirty="0" err="1"/>
              <a:t>title</a:t>
            </a:r>
            <a:r>
              <a:rPr lang="pt-PT" sz="1100" dirty="0"/>
              <a:t>: “Desenvolvimento”,</a:t>
            </a:r>
          </a:p>
          <a:p>
            <a:pPr marL="0" indent="0">
              <a:buFont typeface="Albert Sans"/>
              <a:buNone/>
            </a:pPr>
            <a:r>
              <a:rPr lang="pt-PT" sz="1100" dirty="0"/>
              <a:t>      </a:t>
            </a:r>
            <a:r>
              <a:rPr lang="pt-PT" sz="1100" dirty="0" err="1"/>
              <a:t>description</a:t>
            </a:r>
            <a:r>
              <a:rPr lang="pt-PT" sz="1100" dirty="0"/>
              <a:t>: “Software, Web,      	      Jogos, etc...”</a:t>
            </a:r>
          </a:p>
          <a:p>
            <a:pPr marL="0" indent="0">
              <a:buFont typeface="Albert Sans"/>
              <a:buNone/>
            </a:pPr>
            <a:r>
              <a:rPr lang="pt-PT" sz="1100" dirty="0"/>
              <a:t>    },</a:t>
            </a:r>
          </a:p>
          <a:p>
            <a:pPr marL="0" indent="0">
              <a:buFont typeface="Albert Sans"/>
              <a:buNone/>
            </a:pPr>
            <a:r>
              <a:rPr lang="pt-PT" sz="1100" dirty="0"/>
              <a:t>  (...)</a:t>
            </a:r>
          </a:p>
          <a:p>
            <a:pPr marL="0" indent="0">
              <a:buFont typeface="Albert Sans"/>
              <a:buNone/>
            </a:pPr>
            <a:r>
              <a:rPr lang="pt-PT" sz="1100" dirty="0"/>
              <a:t>];</a:t>
            </a:r>
          </a:p>
        </p:txBody>
      </p:sp>
      <p:pic>
        <p:nvPicPr>
          <p:cNvPr id="13" name="Picture 4" descr="Black Arrow PNG: Free Transparent Pics">
            <a:extLst>
              <a:ext uri="{FF2B5EF4-FFF2-40B4-BE49-F238E27FC236}">
                <a16:creationId xmlns:a16="http://schemas.microsoft.com/office/drawing/2014/main" id="{DBFFE937-2D65-7600-9713-A5DAE0F9D7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427287">
            <a:off x="4977716" y="3350723"/>
            <a:ext cx="1129779" cy="635000"/>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464;p57">
            <a:extLst>
              <a:ext uri="{FF2B5EF4-FFF2-40B4-BE49-F238E27FC236}">
                <a16:creationId xmlns:a16="http://schemas.microsoft.com/office/drawing/2014/main" id="{565165C3-1F0C-D0A2-2D18-671FC24989F2}"/>
              </a:ext>
            </a:extLst>
          </p:cNvPr>
          <p:cNvSpPr txBox="1">
            <a:spLocks/>
          </p:cNvSpPr>
          <p:nvPr/>
        </p:nvSpPr>
        <p:spPr>
          <a:xfrm>
            <a:off x="745606" y="2774013"/>
            <a:ext cx="2410344" cy="2278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1pPr>
            <a:lvl2pPr marL="914400" marR="0" lvl="1"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2pPr>
            <a:lvl3pPr marL="1371600" marR="0" lvl="2"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3pPr>
            <a:lvl4pPr marL="1828800" marR="0" lvl="3"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4pPr>
            <a:lvl5pPr marL="2286000" marR="0" lvl="4"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5pPr>
            <a:lvl6pPr marL="2743200" marR="0" lvl="5"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6pPr>
            <a:lvl7pPr marL="3200400" marR="0" lvl="6"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7pPr>
            <a:lvl8pPr marL="3657600" marR="0" lvl="7"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8pPr>
            <a:lvl9pPr marL="4114800" marR="0" lvl="8"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9pPr>
          </a:lstStyle>
          <a:p>
            <a:pPr marL="0" indent="0">
              <a:buFont typeface="Albert Sans"/>
              <a:buNone/>
            </a:pPr>
            <a:r>
              <a:rPr lang="pt-PT" sz="1050" dirty="0">
                <a:solidFill>
                  <a:schemeClr val="accent3">
                    <a:lumMod val="85000"/>
                  </a:schemeClr>
                </a:solidFill>
              </a:rPr>
              <a:t>&lt;</a:t>
            </a:r>
            <a:r>
              <a:rPr lang="pt-PT" sz="1050" dirty="0" err="1">
                <a:solidFill>
                  <a:schemeClr val="accent3">
                    <a:lumMod val="85000"/>
                  </a:schemeClr>
                </a:solidFill>
              </a:rPr>
              <a:t>Swiper</a:t>
            </a:r>
            <a:endParaRPr lang="pt-PT" sz="1050" dirty="0">
              <a:solidFill>
                <a:schemeClr val="accent3">
                  <a:lumMod val="85000"/>
                </a:schemeClr>
              </a:solidFill>
            </a:endParaRP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slidesPerView</a:t>
            </a:r>
            <a:r>
              <a:rPr lang="pt-PT" sz="1050" dirty="0">
                <a:solidFill>
                  <a:schemeClr val="accent3">
                    <a:lumMod val="85000"/>
                  </a:schemeClr>
                </a:solidFill>
              </a:rPr>
              <a:t> = {4},</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spaceBetween</a:t>
            </a:r>
            <a:r>
              <a:rPr lang="pt-PT" sz="1050" dirty="0">
                <a:solidFill>
                  <a:schemeClr val="accent3">
                    <a:lumMod val="85000"/>
                  </a:schemeClr>
                </a:solidFill>
              </a:rPr>
              <a:t> = {30},</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autoplay</a:t>
            </a:r>
            <a:r>
              <a:rPr lang="pt-PT" sz="1050" dirty="0">
                <a:solidFill>
                  <a:schemeClr val="accent3">
                    <a:lumMod val="85000"/>
                  </a:schemeClr>
                </a:solidFill>
              </a:rPr>
              <a:t> = {{</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delay</a:t>
            </a:r>
            <a:r>
              <a:rPr lang="pt-PT" sz="1050" dirty="0">
                <a:solidFill>
                  <a:schemeClr val="accent3">
                    <a:lumMod val="85000"/>
                  </a:schemeClr>
                </a:solidFill>
              </a:rPr>
              <a:t>: 2200,</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disableOnInteraction</a:t>
            </a:r>
            <a:r>
              <a:rPr lang="pt-PT" sz="1050" dirty="0">
                <a:solidFill>
                  <a:schemeClr val="accent3">
                    <a:lumMod val="85000"/>
                  </a:schemeClr>
                </a:solidFill>
              </a:rPr>
              <a:t>: false,</a:t>
            </a:r>
          </a:p>
          <a:p>
            <a:pPr marL="0" indent="0">
              <a:buFont typeface="Albert Sans"/>
              <a:buNone/>
            </a:pPr>
            <a:r>
              <a:rPr lang="pt-PT" sz="1050" dirty="0">
                <a:solidFill>
                  <a:schemeClr val="accent3">
                    <a:lumMod val="85000"/>
                  </a:schemeClr>
                </a:solidFill>
              </a:rPr>
              <a:t>   }},</a:t>
            </a:r>
          </a:p>
          <a:p>
            <a:pPr marL="0" indent="0">
              <a:buFont typeface="Albert Sans"/>
              <a:buNone/>
            </a:pPr>
            <a:r>
              <a:rPr lang="pt-PT" sz="1050" dirty="0">
                <a:solidFill>
                  <a:schemeClr val="accent3">
                    <a:lumMod val="85000"/>
                  </a:schemeClr>
                </a:solidFill>
              </a:rPr>
              <a:t>   speed = {3000},</a:t>
            </a:r>
          </a:p>
          <a:p>
            <a:pPr marL="0" indent="0">
              <a:buFont typeface="Albert Sans"/>
              <a:buNone/>
            </a:pPr>
            <a:r>
              <a:rPr lang="pt-PT" sz="1050" dirty="0">
                <a:solidFill>
                  <a:schemeClr val="accent3">
                    <a:lumMod val="85000"/>
                  </a:schemeClr>
                </a:solidFill>
              </a:rPr>
              <a:t>   </a:t>
            </a:r>
            <a:r>
              <a:rPr lang="pt-PT" sz="1050" dirty="0" err="1">
                <a:solidFill>
                  <a:schemeClr val="tx1"/>
                </a:solidFill>
              </a:rPr>
              <a:t>loop</a:t>
            </a:r>
            <a:r>
              <a:rPr lang="pt-PT" sz="1050" dirty="0">
                <a:solidFill>
                  <a:schemeClr val="tx1"/>
                </a:solidFill>
              </a:rPr>
              <a:t> = {</a:t>
            </a:r>
            <a:r>
              <a:rPr lang="pt-PT" sz="1050" dirty="0" err="1">
                <a:solidFill>
                  <a:schemeClr val="tx1"/>
                </a:solidFill>
              </a:rPr>
              <a:t>true</a:t>
            </a:r>
            <a:r>
              <a:rPr lang="pt-PT" sz="1050" dirty="0">
                <a:solidFill>
                  <a:schemeClr val="tx1"/>
                </a:solidFill>
              </a:rPr>
              <a:t>},</a:t>
            </a:r>
          </a:p>
        </p:txBody>
      </p:sp>
      <p:sp>
        <p:nvSpPr>
          <p:cNvPr id="15" name="Google Shape;464;p57">
            <a:extLst>
              <a:ext uri="{FF2B5EF4-FFF2-40B4-BE49-F238E27FC236}">
                <a16:creationId xmlns:a16="http://schemas.microsoft.com/office/drawing/2014/main" id="{9C9FCBCB-05BF-72CE-3855-679AE0C2AC62}"/>
              </a:ext>
            </a:extLst>
          </p:cNvPr>
          <p:cNvSpPr txBox="1">
            <a:spLocks/>
          </p:cNvSpPr>
          <p:nvPr/>
        </p:nvSpPr>
        <p:spPr>
          <a:xfrm>
            <a:off x="2879206" y="2782526"/>
            <a:ext cx="2410344" cy="2278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1pPr>
            <a:lvl2pPr marL="914400" marR="0" lvl="1"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2pPr>
            <a:lvl3pPr marL="1371600" marR="0" lvl="2"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3pPr>
            <a:lvl4pPr marL="1828800" marR="0" lvl="3"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4pPr>
            <a:lvl5pPr marL="2286000" marR="0" lvl="4"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5pPr>
            <a:lvl6pPr marL="2743200" marR="0" lvl="5"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6pPr>
            <a:lvl7pPr marL="3200400" marR="0" lvl="6"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7pPr>
            <a:lvl8pPr marL="3657600" marR="0" lvl="7"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8pPr>
            <a:lvl9pPr marL="4114800" marR="0" lvl="8"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9pPr>
          </a:lstStyle>
          <a:p>
            <a:pPr marL="0" indent="0">
              <a:buFont typeface="Albert Sans"/>
              <a:buNone/>
            </a:pPr>
            <a:r>
              <a:rPr lang="pt-PT" sz="1050" dirty="0" err="1">
                <a:solidFill>
                  <a:schemeClr val="accent3">
                    <a:lumMod val="85000"/>
                  </a:schemeClr>
                </a:solidFill>
              </a:rPr>
              <a:t>breakpoints</a:t>
            </a:r>
            <a:r>
              <a:rPr lang="pt-PT" sz="1050" dirty="0">
                <a:solidFill>
                  <a:schemeClr val="accent3">
                    <a:lumMod val="85000"/>
                  </a:schemeClr>
                </a:solidFill>
              </a:rPr>
              <a:t> = {{</a:t>
            </a:r>
          </a:p>
          <a:p>
            <a:pPr marL="0" indent="0">
              <a:buFont typeface="Albert Sans"/>
              <a:buNone/>
            </a:pPr>
            <a:r>
              <a:rPr lang="pt-PT" sz="1050" dirty="0">
                <a:solidFill>
                  <a:schemeClr val="accent3">
                    <a:lumMod val="85000"/>
                  </a:schemeClr>
                </a:solidFill>
              </a:rPr>
              <a:t>   1220: {</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slidesPerView</a:t>
            </a:r>
            <a:r>
              <a:rPr lang="pt-PT" sz="1050" dirty="0">
                <a:solidFill>
                  <a:schemeClr val="accent3">
                    <a:lumMod val="85000"/>
                  </a:schemeClr>
                </a:solidFill>
              </a:rPr>
              <a:t> = {3},</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spaceBetween</a:t>
            </a:r>
            <a:r>
              <a:rPr lang="pt-PT" sz="1050" dirty="0">
                <a:solidFill>
                  <a:schemeClr val="accent3">
                    <a:lumMod val="85000"/>
                  </a:schemeClr>
                </a:solidFill>
              </a:rPr>
              <a:t> = {20},</a:t>
            </a:r>
          </a:p>
          <a:p>
            <a:pPr marL="0" indent="0">
              <a:buFont typeface="Albert Sans"/>
              <a:buNone/>
            </a:pPr>
            <a:r>
              <a:rPr lang="pt-PT" sz="1050" dirty="0">
                <a:solidFill>
                  <a:schemeClr val="accent3">
                    <a:lumMod val="85000"/>
                  </a:schemeClr>
                </a:solidFill>
              </a:rPr>
              <a:t>   },</a:t>
            </a:r>
          </a:p>
          <a:p>
            <a:pPr marL="0" indent="0">
              <a:buFont typeface="Albert Sans"/>
              <a:buNone/>
            </a:pPr>
            <a:r>
              <a:rPr lang="pt-PT" sz="1050" dirty="0">
                <a:solidFill>
                  <a:schemeClr val="accent3">
                    <a:lumMod val="85000"/>
                  </a:schemeClr>
                </a:solidFill>
              </a:rPr>
              <a:t>   980: {</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slidesPerView</a:t>
            </a:r>
            <a:r>
              <a:rPr lang="pt-PT" sz="1050" dirty="0">
                <a:solidFill>
                  <a:schemeClr val="accent3">
                    <a:lumMod val="85000"/>
                  </a:schemeClr>
                </a:solidFill>
              </a:rPr>
              <a:t> = {2},</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spaceBetween</a:t>
            </a:r>
            <a:r>
              <a:rPr lang="pt-PT" sz="1050" dirty="0">
                <a:solidFill>
                  <a:schemeClr val="accent3">
                    <a:lumMod val="85000"/>
                  </a:schemeClr>
                </a:solidFill>
              </a:rPr>
              <a:t> = {30},</a:t>
            </a:r>
          </a:p>
          <a:p>
            <a:pPr marL="0" indent="0">
              <a:buFont typeface="Albert Sans"/>
              <a:buNone/>
            </a:pPr>
            <a:r>
              <a:rPr lang="pt-PT" sz="1050" dirty="0">
                <a:solidFill>
                  <a:schemeClr val="accent3">
                    <a:lumMod val="85000"/>
                  </a:schemeClr>
                </a:solidFill>
              </a:rPr>
              <a:t>    },</a:t>
            </a:r>
          </a:p>
          <a:p>
            <a:pPr marL="0" indent="0">
              <a:buFont typeface="Albert Sans"/>
              <a:buNone/>
            </a:pPr>
            <a:r>
              <a:rPr lang="pt-PT" sz="1050" dirty="0">
                <a:solidFill>
                  <a:schemeClr val="accent3">
                    <a:lumMod val="85000"/>
                  </a:schemeClr>
                </a:solidFill>
              </a:rPr>
              <a:t>}}</a:t>
            </a:r>
          </a:p>
          <a:p>
            <a:pPr marL="0" indent="0">
              <a:buFont typeface="Albert Sans"/>
              <a:buNone/>
            </a:pPr>
            <a:r>
              <a:rPr lang="pt-PT" sz="1050" dirty="0">
                <a:solidFill>
                  <a:schemeClr val="accent3">
                    <a:lumMod val="85000"/>
                  </a:schemeClr>
                </a:solidFill>
              </a:rPr>
              <a:t>&gt; &lt;/</a:t>
            </a:r>
            <a:r>
              <a:rPr lang="pt-PT" sz="1050" dirty="0" err="1">
                <a:solidFill>
                  <a:schemeClr val="accent3">
                    <a:lumMod val="85000"/>
                  </a:schemeClr>
                </a:solidFill>
              </a:rPr>
              <a:t>Swiper</a:t>
            </a:r>
            <a:r>
              <a:rPr lang="pt-PT" sz="1050" dirty="0">
                <a:solidFill>
                  <a:schemeClr val="accent3">
                    <a:lumMod val="85000"/>
                  </a:schemeClr>
                </a:solidFill>
              </a:rPr>
              <a:t>&gt;</a:t>
            </a:r>
          </a:p>
        </p:txBody>
      </p:sp>
    </p:spTree>
    <p:extLst>
      <p:ext uri="{BB962C8B-B14F-4D97-AF65-F5344CB8AC3E}">
        <p14:creationId xmlns:p14="http://schemas.microsoft.com/office/powerpoint/2010/main" val="6990303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1">
          <a:extLst>
            <a:ext uri="{FF2B5EF4-FFF2-40B4-BE49-F238E27FC236}">
              <a16:creationId xmlns:a16="http://schemas.microsoft.com/office/drawing/2014/main" id="{9E4FC6CE-0789-4ABE-8EB1-ACE42210DCFE}"/>
            </a:ext>
          </a:extLst>
        </p:cNvPr>
        <p:cNvGrpSpPr/>
        <p:nvPr/>
      </p:nvGrpSpPr>
      <p:grpSpPr>
        <a:xfrm>
          <a:off x="0" y="0"/>
          <a:ext cx="0" cy="0"/>
          <a:chOff x="0" y="0"/>
          <a:chExt cx="0" cy="0"/>
        </a:xfrm>
      </p:grpSpPr>
      <p:sp>
        <p:nvSpPr>
          <p:cNvPr id="372" name="Google Shape;372;p49">
            <a:extLst>
              <a:ext uri="{FF2B5EF4-FFF2-40B4-BE49-F238E27FC236}">
                <a16:creationId xmlns:a16="http://schemas.microsoft.com/office/drawing/2014/main" id="{3F7416CF-73A1-F067-EDB9-F70F0FFABC11}"/>
              </a:ext>
            </a:extLst>
          </p:cNvPr>
          <p:cNvSpPr txBox="1">
            <a:spLocks noGrp="1"/>
          </p:cNvSpPr>
          <p:nvPr>
            <p:ph type="title"/>
          </p:nvPr>
        </p:nvSpPr>
        <p:spPr>
          <a:xfrm>
            <a:off x="403950" y="242900"/>
            <a:ext cx="4231550" cy="124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Swiper.js</a:t>
            </a:r>
            <a:endParaRPr dirty="0"/>
          </a:p>
        </p:txBody>
      </p:sp>
      <p:pic>
        <p:nvPicPr>
          <p:cNvPr id="3" name="Imagem 2">
            <a:extLst>
              <a:ext uri="{FF2B5EF4-FFF2-40B4-BE49-F238E27FC236}">
                <a16:creationId xmlns:a16="http://schemas.microsoft.com/office/drawing/2014/main" id="{595B0E4A-B559-27F3-7C00-0F536C41EB61}"/>
              </a:ext>
            </a:extLst>
          </p:cNvPr>
          <p:cNvPicPr>
            <a:picLocks noChangeAspect="1"/>
          </p:cNvPicPr>
          <p:nvPr/>
        </p:nvPicPr>
        <p:blipFill>
          <a:blip r:embed="rId3"/>
          <a:stretch>
            <a:fillRect/>
          </a:stretch>
        </p:blipFill>
        <p:spPr>
          <a:xfrm>
            <a:off x="457200" y="1485900"/>
            <a:ext cx="4990155" cy="939323"/>
          </a:xfrm>
          <a:prstGeom prst="rect">
            <a:avLst/>
          </a:prstGeom>
          <a:ln>
            <a:noFill/>
          </a:ln>
          <a:effectLst>
            <a:outerShdw blurRad="328106" dist="38100" dir="2700000" algn="tl" rotWithShape="0">
              <a:prstClr val="black">
                <a:alpha val="19909"/>
              </a:prstClr>
            </a:outerShdw>
          </a:effectLst>
        </p:spPr>
      </p:pic>
      <p:pic>
        <p:nvPicPr>
          <p:cNvPr id="6" name="Gráfico 5">
            <a:extLst>
              <a:ext uri="{FF2B5EF4-FFF2-40B4-BE49-F238E27FC236}">
                <a16:creationId xmlns:a16="http://schemas.microsoft.com/office/drawing/2014/main" id="{990523FE-045E-DD36-5BD2-FCE3A9E55A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61555" y="573560"/>
            <a:ext cx="685800" cy="685800"/>
          </a:xfrm>
          <a:prstGeom prst="rect">
            <a:avLst/>
          </a:prstGeom>
          <a:effectLst/>
        </p:spPr>
      </p:pic>
      <p:pic>
        <p:nvPicPr>
          <p:cNvPr id="1028" name="Picture 4" descr="Black Arrow PNG: Free Transparent Pics">
            <a:extLst>
              <a:ext uri="{FF2B5EF4-FFF2-40B4-BE49-F238E27FC236}">
                <a16:creationId xmlns:a16="http://schemas.microsoft.com/office/drawing/2014/main" id="{1246EBAB-2CE9-1D70-14BD-2E01A88F2D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401788">
            <a:off x="5526005" y="1739497"/>
            <a:ext cx="1129779" cy="63500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372;p49">
            <a:extLst>
              <a:ext uri="{FF2B5EF4-FFF2-40B4-BE49-F238E27FC236}">
                <a16:creationId xmlns:a16="http://schemas.microsoft.com/office/drawing/2014/main" id="{B372B7F8-8E57-9ACA-1438-2A6A77F2C0FF}"/>
              </a:ext>
            </a:extLst>
          </p:cNvPr>
          <p:cNvSpPr txBox="1">
            <a:spLocks/>
          </p:cNvSpPr>
          <p:nvPr/>
        </p:nvSpPr>
        <p:spPr>
          <a:xfrm>
            <a:off x="6630384" y="2014550"/>
            <a:ext cx="1191405" cy="417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Alexandria Medium"/>
              <a:buNone/>
              <a:defRPr sz="7000" b="0" i="0" u="none" strike="noStrike" cap="none">
                <a:solidFill>
                  <a:schemeClr val="dk1"/>
                </a:solidFill>
                <a:latin typeface="Alexandria Medium"/>
                <a:ea typeface="Alexandria Medium"/>
                <a:cs typeface="Alexandria Medium"/>
                <a:sym typeface="Alexandria Medium"/>
              </a:defRPr>
            </a:lvl1pPr>
            <a:lvl2pPr marR="0" lvl="1"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2pPr>
            <a:lvl3pPr marR="0" lvl="2"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3pPr>
            <a:lvl4pPr marR="0" lvl="3"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4pPr>
            <a:lvl5pPr marR="0" lvl="4"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5pPr>
            <a:lvl6pPr marR="0" lvl="5"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6pPr>
            <a:lvl7pPr marR="0" lvl="6"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7pPr>
            <a:lvl8pPr marR="0" lvl="7"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8pPr>
            <a:lvl9pPr marR="0" lvl="8"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9pPr>
          </a:lstStyle>
          <a:p>
            <a:r>
              <a:rPr lang="pt-PT" sz="1600" dirty="0"/>
              <a:t>JSON-</a:t>
            </a:r>
            <a:r>
              <a:rPr lang="pt-PT" sz="1600" dirty="0" err="1"/>
              <a:t>like</a:t>
            </a:r>
            <a:endParaRPr lang="pt-PT" sz="1600" dirty="0"/>
          </a:p>
        </p:txBody>
      </p:sp>
      <p:sp>
        <p:nvSpPr>
          <p:cNvPr id="12" name="Google Shape;464;p57">
            <a:extLst>
              <a:ext uri="{FF2B5EF4-FFF2-40B4-BE49-F238E27FC236}">
                <a16:creationId xmlns:a16="http://schemas.microsoft.com/office/drawing/2014/main" id="{CFCB9732-6EF4-0397-6003-C00FD7D519AD}"/>
              </a:ext>
            </a:extLst>
          </p:cNvPr>
          <p:cNvSpPr txBox="1">
            <a:spLocks/>
          </p:cNvSpPr>
          <p:nvPr/>
        </p:nvSpPr>
        <p:spPr>
          <a:xfrm>
            <a:off x="6230594" y="2541600"/>
            <a:ext cx="2567850" cy="2278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1pPr>
            <a:lvl2pPr marL="914400" marR="0" lvl="1"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2pPr>
            <a:lvl3pPr marL="1371600" marR="0" lvl="2"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3pPr>
            <a:lvl4pPr marL="1828800" marR="0" lvl="3"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4pPr>
            <a:lvl5pPr marL="2286000" marR="0" lvl="4"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5pPr>
            <a:lvl6pPr marL="2743200" marR="0" lvl="5"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6pPr>
            <a:lvl7pPr marL="3200400" marR="0" lvl="6"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7pPr>
            <a:lvl8pPr marL="3657600" marR="0" lvl="7"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8pPr>
            <a:lvl9pPr marL="4114800" marR="0" lvl="8"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9pPr>
          </a:lstStyle>
          <a:p>
            <a:pPr marL="0" indent="0">
              <a:buFont typeface="Albert Sans"/>
              <a:buNone/>
            </a:pPr>
            <a:r>
              <a:rPr lang="pt-PT" sz="1100" dirty="0" err="1"/>
              <a:t>const</a:t>
            </a:r>
            <a:r>
              <a:rPr lang="pt-PT" sz="1100" dirty="0"/>
              <a:t> data = [</a:t>
            </a:r>
          </a:p>
          <a:p>
            <a:pPr marL="0" indent="0">
              <a:buFont typeface="Albert Sans"/>
              <a:buNone/>
            </a:pPr>
            <a:r>
              <a:rPr lang="pt-PT" sz="1100" dirty="0"/>
              <a:t>    {</a:t>
            </a:r>
          </a:p>
          <a:p>
            <a:pPr marL="0" indent="0">
              <a:buFont typeface="Albert Sans"/>
              <a:buNone/>
            </a:pPr>
            <a:r>
              <a:rPr lang="pt-PT" sz="1100" dirty="0"/>
              <a:t>      </a:t>
            </a:r>
            <a:r>
              <a:rPr lang="pt-PT" sz="1100" dirty="0" err="1"/>
              <a:t>icon</a:t>
            </a:r>
            <a:r>
              <a:rPr lang="pt-PT" sz="1100" dirty="0"/>
              <a:t>: (</a:t>
            </a:r>
          </a:p>
          <a:p>
            <a:pPr marL="0" indent="0">
              <a:buFont typeface="Albert Sans"/>
              <a:buNone/>
            </a:pPr>
            <a:r>
              <a:rPr lang="pt-PT" sz="1100" dirty="0"/>
              <a:t>        &lt;</a:t>
            </a:r>
            <a:r>
              <a:rPr lang="pt-PT" sz="1100" dirty="0" err="1"/>
              <a:t>svg</a:t>
            </a:r>
            <a:r>
              <a:rPr lang="pt-PT" sz="1100" dirty="0"/>
              <a:t>&gt;(...)&lt;/</a:t>
            </a:r>
            <a:r>
              <a:rPr lang="pt-PT" sz="1100" dirty="0" err="1"/>
              <a:t>svg</a:t>
            </a:r>
            <a:r>
              <a:rPr lang="pt-PT" sz="1100" dirty="0"/>
              <a:t>&gt;</a:t>
            </a:r>
          </a:p>
          <a:p>
            <a:pPr marL="0" indent="0">
              <a:buFont typeface="Albert Sans"/>
              <a:buNone/>
            </a:pPr>
            <a:r>
              <a:rPr lang="pt-PT" sz="1100" dirty="0"/>
              <a:t>      ),</a:t>
            </a:r>
          </a:p>
          <a:p>
            <a:pPr marL="0" indent="0">
              <a:buFont typeface="Albert Sans"/>
              <a:buNone/>
            </a:pPr>
            <a:r>
              <a:rPr lang="pt-PT" sz="1100" dirty="0"/>
              <a:t>      </a:t>
            </a:r>
            <a:r>
              <a:rPr lang="pt-PT" sz="1100" dirty="0" err="1"/>
              <a:t>title</a:t>
            </a:r>
            <a:r>
              <a:rPr lang="pt-PT" sz="1100" dirty="0"/>
              <a:t>: “Desenvolvimento”,</a:t>
            </a:r>
          </a:p>
          <a:p>
            <a:pPr marL="0" indent="0">
              <a:buFont typeface="Albert Sans"/>
              <a:buNone/>
            </a:pPr>
            <a:r>
              <a:rPr lang="pt-PT" sz="1100" dirty="0"/>
              <a:t>      </a:t>
            </a:r>
            <a:r>
              <a:rPr lang="pt-PT" sz="1100" dirty="0" err="1"/>
              <a:t>description</a:t>
            </a:r>
            <a:r>
              <a:rPr lang="pt-PT" sz="1100" dirty="0"/>
              <a:t>: “Software, Web,      	      Jogos, etc...”</a:t>
            </a:r>
          </a:p>
          <a:p>
            <a:pPr marL="0" indent="0">
              <a:buFont typeface="Albert Sans"/>
              <a:buNone/>
            </a:pPr>
            <a:r>
              <a:rPr lang="pt-PT" sz="1100" dirty="0"/>
              <a:t>    },</a:t>
            </a:r>
          </a:p>
          <a:p>
            <a:pPr marL="0" indent="0">
              <a:buFont typeface="Albert Sans"/>
              <a:buNone/>
            </a:pPr>
            <a:r>
              <a:rPr lang="pt-PT" sz="1100" dirty="0"/>
              <a:t>  (...)</a:t>
            </a:r>
          </a:p>
          <a:p>
            <a:pPr marL="0" indent="0">
              <a:buFont typeface="Albert Sans"/>
              <a:buNone/>
            </a:pPr>
            <a:r>
              <a:rPr lang="pt-PT" sz="1100" dirty="0"/>
              <a:t>];</a:t>
            </a:r>
          </a:p>
        </p:txBody>
      </p:sp>
      <p:pic>
        <p:nvPicPr>
          <p:cNvPr id="13" name="Picture 4" descr="Black Arrow PNG: Free Transparent Pics">
            <a:extLst>
              <a:ext uri="{FF2B5EF4-FFF2-40B4-BE49-F238E27FC236}">
                <a16:creationId xmlns:a16="http://schemas.microsoft.com/office/drawing/2014/main" id="{FE6EF9D8-077F-D991-8979-A037F2BC8A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427287">
            <a:off x="4977716" y="3350723"/>
            <a:ext cx="1129779" cy="635000"/>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464;p57">
            <a:extLst>
              <a:ext uri="{FF2B5EF4-FFF2-40B4-BE49-F238E27FC236}">
                <a16:creationId xmlns:a16="http://schemas.microsoft.com/office/drawing/2014/main" id="{1D99A498-94F5-5205-1DDA-F18AD9AE1D2B}"/>
              </a:ext>
            </a:extLst>
          </p:cNvPr>
          <p:cNvSpPr txBox="1">
            <a:spLocks/>
          </p:cNvSpPr>
          <p:nvPr/>
        </p:nvSpPr>
        <p:spPr>
          <a:xfrm>
            <a:off x="745606" y="2774013"/>
            <a:ext cx="2410344" cy="2278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1pPr>
            <a:lvl2pPr marL="914400" marR="0" lvl="1"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2pPr>
            <a:lvl3pPr marL="1371600" marR="0" lvl="2"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3pPr>
            <a:lvl4pPr marL="1828800" marR="0" lvl="3"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4pPr>
            <a:lvl5pPr marL="2286000" marR="0" lvl="4"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5pPr>
            <a:lvl6pPr marL="2743200" marR="0" lvl="5"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6pPr>
            <a:lvl7pPr marL="3200400" marR="0" lvl="6"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7pPr>
            <a:lvl8pPr marL="3657600" marR="0" lvl="7"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8pPr>
            <a:lvl9pPr marL="4114800" marR="0" lvl="8"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9pPr>
          </a:lstStyle>
          <a:p>
            <a:pPr marL="0" indent="0">
              <a:buFont typeface="Albert Sans"/>
              <a:buNone/>
            </a:pPr>
            <a:r>
              <a:rPr lang="pt-PT" sz="1050" dirty="0">
                <a:solidFill>
                  <a:schemeClr val="accent3">
                    <a:lumMod val="85000"/>
                  </a:schemeClr>
                </a:solidFill>
              </a:rPr>
              <a:t>&lt;</a:t>
            </a:r>
            <a:r>
              <a:rPr lang="pt-PT" sz="1050" dirty="0" err="1">
                <a:solidFill>
                  <a:schemeClr val="accent3">
                    <a:lumMod val="85000"/>
                  </a:schemeClr>
                </a:solidFill>
              </a:rPr>
              <a:t>Swiper</a:t>
            </a:r>
            <a:endParaRPr lang="pt-PT" sz="1050" dirty="0">
              <a:solidFill>
                <a:schemeClr val="accent3">
                  <a:lumMod val="85000"/>
                </a:schemeClr>
              </a:solidFill>
            </a:endParaRP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slidesPerView</a:t>
            </a:r>
            <a:r>
              <a:rPr lang="pt-PT" sz="1050" dirty="0">
                <a:solidFill>
                  <a:schemeClr val="accent3">
                    <a:lumMod val="85000"/>
                  </a:schemeClr>
                </a:solidFill>
              </a:rPr>
              <a:t> = {4},</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spaceBetween</a:t>
            </a:r>
            <a:r>
              <a:rPr lang="pt-PT" sz="1050" dirty="0">
                <a:solidFill>
                  <a:schemeClr val="accent3">
                    <a:lumMod val="85000"/>
                  </a:schemeClr>
                </a:solidFill>
              </a:rPr>
              <a:t> = {30},</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autoplay</a:t>
            </a:r>
            <a:r>
              <a:rPr lang="pt-PT" sz="1050" dirty="0">
                <a:solidFill>
                  <a:schemeClr val="accent3">
                    <a:lumMod val="85000"/>
                  </a:schemeClr>
                </a:solidFill>
              </a:rPr>
              <a:t> = {{</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delay</a:t>
            </a:r>
            <a:r>
              <a:rPr lang="pt-PT" sz="1050" dirty="0">
                <a:solidFill>
                  <a:schemeClr val="accent3">
                    <a:lumMod val="85000"/>
                  </a:schemeClr>
                </a:solidFill>
              </a:rPr>
              <a:t>: 2200,</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disableOnInteraction</a:t>
            </a:r>
            <a:r>
              <a:rPr lang="pt-PT" sz="1050" dirty="0">
                <a:solidFill>
                  <a:schemeClr val="accent3">
                    <a:lumMod val="85000"/>
                  </a:schemeClr>
                </a:solidFill>
              </a:rPr>
              <a:t>: false,</a:t>
            </a:r>
          </a:p>
          <a:p>
            <a:pPr marL="0" indent="0">
              <a:buFont typeface="Albert Sans"/>
              <a:buNone/>
            </a:pPr>
            <a:r>
              <a:rPr lang="pt-PT" sz="1050" dirty="0">
                <a:solidFill>
                  <a:schemeClr val="accent3">
                    <a:lumMod val="85000"/>
                  </a:schemeClr>
                </a:solidFill>
              </a:rPr>
              <a:t>   }},</a:t>
            </a:r>
          </a:p>
          <a:p>
            <a:pPr marL="0" indent="0">
              <a:buFont typeface="Albert Sans"/>
              <a:buNone/>
            </a:pPr>
            <a:r>
              <a:rPr lang="pt-PT" sz="1050" dirty="0">
                <a:solidFill>
                  <a:schemeClr val="accent3">
                    <a:lumMod val="85000"/>
                  </a:schemeClr>
                </a:solidFill>
              </a:rPr>
              <a:t>   speed = {3000},</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loop</a:t>
            </a:r>
            <a:r>
              <a:rPr lang="pt-PT" sz="1050" dirty="0">
                <a:solidFill>
                  <a:schemeClr val="accent3">
                    <a:lumMod val="85000"/>
                  </a:schemeClr>
                </a:solidFill>
              </a:rPr>
              <a:t> = {</a:t>
            </a:r>
            <a:r>
              <a:rPr lang="pt-PT" sz="1050" dirty="0" err="1">
                <a:solidFill>
                  <a:schemeClr val="accent3">
                    <a:lumMod val="85000"/>
                  </a:schemeClr>
                </a:solidFill>
              </a:rPr>
              <a:t>true</a:t>
            </a:r>
            <a:r>
              <a:rPr lang="pt-PT" sz="1050" dirty="0">
                <a:solidFill>
                  <a:schemeClr val="accent3">
                    <a:lumMod val="85000"/>
                  </a:schemeClr>
                </a:solidFill>
              </a:rPr>
              <a:t>},</a:t>
            </a:r>
          </a:p>
        </p:txBody>
      </p:sp>
      <p:sp>
        <p:nvSpPr>
          <p:cNvPr id="15" name="Google Shape;464;p57">
            <a:extLst>
              <a:ext uri="{FF2B5EF4-FFF2-40B4-BE49-F238E27FC236}">
                <a16:creationId xmlns:a16="http://schemas.microsoft.com/office/drawing/2014/main" id="{EA62084D-CF83-EFA9-709E-27EA0595C0DA}"/>
              </a:ext>
            </a:extLst>
          </p:cNvPr>
          <p:cNvSpPr txBox="1">
            <a:spLocks/>
          </p:cNvSpPr>
          <p:nvPr/>
        </p:nvSpPr>
        <p:spPr>
          <a:xfrm>
            <a:off x="2879206" y="2782526"/>
            <a:ext cx="2410344" cy="2278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1pPr>
            <a:lvl2pPr marL="914400" marR="0" lvl="1"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2pPr>
            <a:lvl3pPr marL="1371600" marR="0" lvl="2"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3pPr>
            <a:lvl4pPr marL="1828800" marR="0" lvl="3"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4pPr>
            <a:lvl5pPr marL="2286000" marR="0" lvl="4"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5pPr>
            <a:lvl6pPr marL="2743200" marR="0" lvl="5"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6pPr>
            <a:lvl7pPr marL="3200400" marR="0" lvl="6"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7pPr>
            <a:lvl8pPr marL="3657600" marR="0" lvl="7"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8pPr>
            <a:lvl9pPr marL="4114800" marR="0" lvl="8"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9pPr>
          </a:lstStyle>
          <a:p>
            <a:pPr marL="0" indent="0">
              <a:buFont typeface="Albert Sans"/>
              <a:buNone/>
            </a:pPr>
            <a:r>
              <a:rPr lang="pt-PT" sz="1050" dirty="0" err="1">
                <a:solidFill>
                  <a:schemeClr val="tx1"/>
                </a:solidFill>
              </a:rPr>
              <a:t>breakpoints</a:t>
            </a:r>
            <a:r>
              <a:rPr lang="pt-PT" sz="1050" dirty="0">
                <a:solidFill>
                  <a:schemeClr val="tx1"/>
                </a:solidFill>
              </a:rPr>
              <a:t> = {{</a:t>
            </a:r>
          </a:p>
          <a:p>
            <a:pPr marL="0" indent="0">
              <a:buFont typeface="Albert Sans"/>
              <a:buNone/>
            </a:pPr>
            <a:r>
              <a:rPr lang="pt-PT" sz="1050" dirty="0">
                <a:solidFill>
                  <a:schemeClr val="accent3">
                    <a:lumMod val="85000"/>
                  </a:schemeClr>
                </a:solidFill>
              </a:rPr>
              <a:t>   1220: {</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slidesPerView</a:t>
            </a:r>
            <a:r>
              <a:rPr lang="pt-PT" sz="1050" dirty="0">
                <a:solidFill>
                  <a:schemeClr val="accent3">
                    <a:lumMod val="85000"/>
                  </a:schemeClr>
                </a:solidFill>
              </a:rPr>
              <a:t> = {3},</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spaceBetween</a:t>
            </a:r>
            <a:r>
              <a:rPr lang="pt-PT" sz="1050" dirty="0">
                <a:solidFill>
                  <a:schemeClr val="accent3">
                    <a:lumMod val="85000"/>
                  </a:schemeClr>
                </a:solidFill>
              </a:rPr>
              <a:t> = {20},</a:t>
            </a:r>
          </a:p>
          <a:p>
            <a:pPr marL="0" indent="0">
              <a:buFont typeface="Albert Sans"/>
              <a:buNone/>
            </a:pPr>
            <a:r>
              <a:rPr lang="pt-PT" sz="1050" dirty="0">
                <a:solidFill>
                  <a:schemeClr val="accent3">
                    <a:lumMod val="85000"/>
                  </a:schemeClr>
                </a:solidFill>
              </a:rPr>
              <a:t>   },</a:t>
            </a:r>
          </a:p>
          <a:p>
            <a:pPr marL="0" indent="0">
              <a:buFont typeface="Albert Sans"/>
              <a:buNone/>
            </a:pPr>
            <a:r>
              <a:rPr lang="pt-PT" sz="1050" dirty="0">
                <a:solidFill>
                  <a:schemeClr val="accent3">
                    <a:lumMod val="85000"/>
                  </a:schemeClr>
                </a:solidFill>
              </a:rPr>
              <a:t>   980: {</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slidesPerView</a:t>
            </a:r>
            <a:r>
              <a:rPr lang="pt-PT" sz="1050" dirty="0">
                <a:solidFill>
                  <a:schemeClr val="accent3">
                    <a:lumMod val="85000"/>
                  </a:schemeClr>
                </a:solidFill>
              </a:rPr>
              <a:t> = {2},</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spaceBetween</a:t>
            </a:r>
            <a:r>
              <a:rPr lang="pt-PT" sz="1050" dirty="0">
                <a:solidFill>
                  <a:schemeClr val="accent3">
                    <a:lumMod val="85000"/>
                  </a:schemeClr>
                </a:solidFill>
              </a:rPr>
              <a:t> = {30},</a:t>
            </a:r>
          </a:p>
          <a:p>
            <a:pPr marL="0" indent="0">
              <a:buFont typeface="Albert Sans"/>
              <a:buNone/>
            </a:pPr>
            <a:r>
              <a:rPr lang="pt-PT" sz="1050" dirty="0">
                <a:solidFill>
                  <a:schemeClr val="accent3">
                    <a:lumMod val="85000"/>
                  </a:schemeClr>
                </a:solidFill>
              </a:rPr>
              <a:t>    },</a:t>
            </a:r>
          </a:p>
          <a:p>
            <a:pPr marL="0" indent="0">
              <a:buFont typeface="Albert Sans"/>
              <a:buNone/>
            </a:pPr>
            <a:r>
              <a:rPr lang="pt-PT" sz="1050" dirty="0">
                <a:solidFill>
                  <a:schemeClr val="tx1"/>
                </a:solidFill>
              </a:rPr>
              <a:t>}}</a:t>
            </a:r>
          </a:p>
          <a:p>
            <a:pPr marL="0" indent="0">
              <a:buFont typeface="Albert Sans"/>
              <a:buNone/>
            </a:pPr>
            <a:r>
              <a:rPr lang="pt-PT" sz="1050" dirty="0">
                <a:solidFill>
                  <a:schemeClr val="accent3">
                    <a:lumMod val="85000"/>
                  </a:schemeClr>
                </a:solidFill>
              </a:rPr>
              <a:t>&gt; &lt;/</a:t>
            </a:r>
            <a:r>
              <a:rPr lang="pt-PT" sz="1050" dirty="0" err="1">
                <a:solidFill>
                  <a:schemeClr val="accent3">
                    <a:lumMod val="85000"/>
                  </a:schemeClr>
                </a:solidFill>
              </a:rPr>
              <a:t>Swiper</a:t>
            </a:r>
            <a:r>
              <a:rPr lang="pt-PT" sz="1050" dirty="0">
                <a:solidFill>
                  <a:schemeClr val="accent3">
                    <a:lumMod val="85000"/>
                  </a:schemeClr>
                </a:solidFill>
              </a:rPr>
              <a:t>&gt;</a:t>
            </a:r>
          </a:p>
        </p:txBody>
      </p:sp>
    </p:spTree>
    <p:extLst>
      <p:ext uri="{BB962C8B-B14F-4D97-AF65-F5344CB8AC3E}">
        <p14:creationId xmlns:p14="http://schemas.microsoft.com/office/powerpoint/2010/main" val="27069209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1">
          <a:extLst>
            <a:ext uri="{FF2B5EF4-FFF2-40B4-BE49-F238E27FC236}">
              <a16:creationId xmlns:a16="http://schemas.microsoft.com/office/drawing/2014/main" id="{A1D4ACCE-A65D-70C9-99B5-C101BF299AC3}"/>
            </a:ext>
          </a:extLst>
        </p:cNvPr>
        <p:cNvGrpSpPr/>
        <p:nvPr/>
      </p:nvGrpSpPr>
      <p:grpSpPr>
        <a:xfrm>
          <a:off x="0" y="0"/>
          <a:ext cx="0" cy="0"/>
          <a:chOff x="0" y="0"/>
          <a:chExt cx="0" cy="0"/>
        </a:xfrm>
      </p:grpSpPr>
      <p:sp>
        <p:nvSpPr>
          <p:cNvPr id="372" name="Google Shape;372;p49">
            <a:extLst>
              <a:ext uri="{FF2B5EF4-FFF2-40B4-BE49-F238E27FC236}">
                <a16:creationId xmlns:a16="http://schemas.microsoft.com/office/drawing/2014/main" id="{4588AD3E-D716-C7C8-78C0-CDF1AE7CA8B9}"/>
              </a:ext>
            </a:extLst>
          </p:cNvPr>
          <p:cNvSpPr txBox="1">
            <a:spLocks noGrp="1"/>
          </p:cNvSpPr>
          <p:nvPr>
            <p:ph type="title"/>
          </p:nvPr>
        </p:nvSpPr>
        <p:spPr>
          <a:xfrm>
            <a:off x="403950" y="242900"/>
            <a:ext cx="4231550" cy="124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Swiper.js</a:t>
            </a:r>
            <a:endParaRPr dirty="0"/>
          </a:p>
        </p:txBody>
      </p:sp>
      <p:pic>
        <p:nvPicPr>
          <p:cNvPr id="3" name="Imagem 2">
            <a:extLst>
              <a:ext uri="{FF2B5EF4-FFF2-40B4-BE49-F238E27FC236}">
                <a16:creationId xmlns:a16="http://schemas.microsoft.com/office/drawing/2014/main" id="{02E613B6-F2D6-C811-AE9B-F808DD3AB6CF}"/>
              </a:ext>
            </a:extLst>
          </p:cNvPr>
          <p:cNvPicPr>
            <a:picLocks noChangeAspect="1"/>
          </p:cNvPicPr>
          <p:nvPr/>
        </p:nvPicPr>
        <p:blipFill>
          <a:blip r:embed="rId3"/>
          <a:stretch>
            <a:fillRect/>
          </a:stretch>
        </p:blipFill>
        <p:spPr>
          <a:xfrm>
            <a:off x="457200" y="1485900"/>
            <a:ext cx="4990155" cy="939323"/>
          </a:xfrm>
          <a:prstGeom prst="rect">
            <a:avLst/>
          </a:prstGeom>
          <a:ln>
            <a:noFill/>
          </a:ln>
          <a:effectLst>
            <a:outerShdw blurRad="328106" dist="38100" dir="2700000" algn="tl" rotWithShape="0">
              <a:prstClr val="black">
                <a:alpha val="19909"/>
              </a:prstClr>
            </a:outerShdw>
          </a:effectLst>
        </p:spPr>
      </p:pic>
      <p:pic>
        <p:nvPicPr>
          <p:cNvPr id="6" name="Gráfico 5">
            <a:extLst>
              <a:ext uri="{FF2B5EF4-FFF2-40B4-BE49-F238E27FC236}">
                <a16:creationId xmlns:a16="http://schemas.microsoft.com/office/drawing/2014/main" id="{0450CC24-4E9A-9A8D-C599-47B9E8EAC8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61555" y="573560"/>
            <a:ext cx="685800" cy="685800"/>
          </a:xfrm>
          <a:prstGeom prst="rect">
            <a:avLst/>
          </a:prstGeom>
          <a:effectLst/>
        </p:spPr>
      </p:pic>
      <p:pic>
        <p:nvPicPr>
          <p:cNvPr id="1028" name="Picture 4" descr="Black Arrow PNG: Free Transparent Pics">
            <a:extLst>
              <a:ext uri="{FF2B5EF4-FFF2-40B4-BE49-F238E27FC236}">
                <a16:creationId xmlns:a16="http://schemas.microsoft.com/office/drawing/2014/main" id="{CE834C06-8CAB-A9A9-398A-165EAA2304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401788">
            <a:off x="5526005" y="1739497"/>
            <a:ext cx="1129779" cy="63500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372;p49">
            <a:extLst>
              <a:ext uri="{FF2B5EF4-FFF2-40B4-BE49-F238E27FC236}">
                <a16:creationId xmlns:a16="http://schemas.microsoft.com/office/drawing/2014/main" id="{A5F1759C-BF14-EC1C-B4FB-F83D126105A4}"/>
              </a:ext>
            </a:extLst>
          </p:cNvPr>
          <p:cNvSpPr txBox="1">
            <a:spLocks/>
          </p:cNvSpPr>
          <p:nvPr/>
        </p:nvSpPr>
        <p:spPr>
          <a:xfrm>
            <a:off x="6630384" y="2014550"/>
            <a:ext cx="1191405" cy="417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Alexandria Medium"/>
              <a:buNone/>
              <a:defRPr sz="7000" b="0" i="0" u="none" strike="noStrike" cap="none">
                <a:solidFill>
                  <a:schemeClr val="dk1"/>
                </a:solidFill>
                <a:latin typeface="Alexandria Medium"/>
                <a:ea typeface="Alexandria Medium"/>
                <a:cs typeface="Alexandria Medium"/>
                <a:sym typeface="Alexandria Medium"/>
              </a:defRPr>
            </a:lvl1pPr>
            <a:lvl2pPr marR="0" lvl="1"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2pPr>
            <a:lvl3pPr marR="0" lvl="2"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3pPr>
            <a:lvl4pPr marR="0" lvl="3"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4pPr>
            <a:lvl5pPr marR="0" lvl="4"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5pPr>
            <a:lvl6pPr marR="0" lvl="5"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6pPr>
            <a:lvl7pPr marR="0" lvl="6"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7pPr>
            <a:lvl8pPr marR="0" lvl="7"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8pPr>
            <a:lvl9pPr marR="0" lvl="8"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9pPr>
          </a:lstStyle>
          <a:p>
            <a:r>
              <a:rPr lang="pt-PT" sz="1600" dirty="0"/>
              <a:t>JSON-</a:t>
            </a:r>
            <a:r>
              <a:rPr lang="pt-PT" sz="1600" dirty="0" err="1"/>
              <a:t>like</a:t>
            </a:r>
            <a:endParaRPr lang="pt-PT" sz="1600" dirty="0"/>
          </a:p>
        </p:txBody>
      </p:sp>
      <p:sp>
        <p:nvSpPr>
          <p:cNvPr id="12" name="Google Shape;464;p57">
            <a:extLst>
              <a:ext uri="{FF2B5EF4-FFF2-40B4-BE49-F238E27FC236}">
                <a16:creationId xmlns:a16="http://schemas.microsoft.com/office/drawing/2014/main" id="{CB412D7F-2828-DEED-4C05-CB672DA2DDBF}"/>
              </a:ext>
            </a:extLst>
          </p:cNvPr>
          <p:cNvSpPr txBox="1">
            <a:spLocks/>
          </p:cNvSpPr>
          <p:nvPr/>
        </p:nvSpPr>
        <p:spPr>
          <a:xfrm>
            <a:off x="6230594" y="2541600"/>
            <a:ext cx="2567850" cy="2278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1pPr>
            <a:lvl2pPr marL="914400" marR="0" lvl="1"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2pPr>
            <a:lvl3pPr marL="1371600" marR="0" lvl="2"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3pPr>
            <a:lvl4pPr marL="1828800" marR="0" lvl="3"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4pPr>
            <a:lvl5pPr marL="2286000" marR="0" lvl="4"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5pPr>
            <a:lvl6pPr marL="2743200" marR="0" lvl="5"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6pPr>
            <a:lvl7pPr marL="3200400" marR="0" lvl="6"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7pPr>
            <a:lvl8pPr marL="3657600" marR="0" lvl="7"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8pPr>
            <a:lvl9pPr marL="4114800" marR="0" lvl="8"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9pPr>
          </a:lstStyle>
          <a:p>
            <a:pPr marL="0" indent="0">
              <a:buFont typeface="Albert Sans"/>
              <a:buNone/>
            </a:pPr>
            <a:r>
              <a:rPr lang="pt-PT" sz="1100" dirty="0" err="1"/>
              <a:t>const</a:t>
            </a:r>
            <a:r>
              <a:rPr lang="pt-PT" sz="1100" dirty="0"/>
              <a:t> data = [</a:t>
            </a:r>
          </a:p>
          <a:p>
            <a:pPr marL="0" indent="0">
              <a:buFont typeface="Albert Sans"/>
              <a:buNone/>
            </a:pPr>
            <a:r>
              <a:rPr lang="pt-PT" sz="1100" dirty="0"/>
              <a:t>    {</a:t>
            </a:r>
          </a:p>
          <a:p>
            <a:pPr marL="0" indent="0">
              <a:buFont typeface="Albert Sans"/>
              <a:buNone/>
            </a:pPr>
            <a:r>
              <a:rPr lang="pt-PT" sz="1100" dirty="0"/>
              <a:t>      </a:t>
            </a:r>
            <a:r>
              <a:rPr lang="pt-PT" sz="1100" dirty="0" err="1"/>
              <a:t>icon</a:t>
            </a:r>
            <a:r>
              <a:rPr lang="pt-PT" sz="1100" dirty="0"/>
              <a:t>: (</a:t>
            </a:r>
          </a:p>
          <a:p>
            <a:pPr marL="0" indent="0">
              <a:buFont typeface="Albert Sans"/>
              <a:buNone/>
            </a:pPr>
            <a:r>
              <a:rPr lang="pt-PT" sz="1100" dirty="0"/>
              <a:t>        &lt;</a:t>
            </a:r>
            <a:r>
              <a:rPr lang="pt-PT" sz="1100" dirty="0" err="1"/>
              <a:t>svg</a:t>
            </a:r>
            <a:r>
              <a:rPr lang="pt-PT" sz="1100" dirty="0"/>
              <a:t>&gt;(...)&lt;/</a:t>
            </a:r>
            <a:r>
              <a:rPr lang="pt-PT" sz="1100" dirty="0" err="1"/>
              <a:t>svg</a:t>
            </a:r>
            <a:r>
              <a:rPr lang="pt-PT" sz="1100" dirty="0"/>
              <a:t>&gt;</a:t>
            </a:r>
          </a:p>
          <a:p>
            <a:pPr marL="0" indent="0">
              <a:buFont typeface="Albert Sans"/>
              <a:buNone/>
            </a:pPr>
            <a:r>
              <a:rPr lang="pt-PT" sz="1100" dirty="0"/>
              <a:t>      ),</a:t>
            </a:r>
          </a:p>
          <a:p>
            <a:pPr marL="0" indent="0">
              <a:buFont typeface="Albert Sans"/>
              <a:buNone/>
            </a:pPr>
            <a:r>
              <a:rPr lang="pt-PT" sz="1100" dirty="0"/>
              <a:t>      </a:t>
            </a:r>
            <a:r>
              <a:rPr lang="pt-PT" sz="1100" dirty="0" err="1"/>
              <a:t>title</a:t>
            </a:r>
            <a:r>
              <a:rPr lang="pt-PT" sz="1100" dirty="0"/>
              <a:t>: “Desenvolvimento”,</a:t>
            </a:r>
          </a:p>
          <a:p>
            <a:pPr marL="0" indent="0">
              <a:buFont typeface="Albert Sans"/>
              <a:buNone/>
            </a:pPr>
            <a:r>
              <a:rPr lang="pt-PT" sz="1100" dirty="0"/>
              <a:t>      </a:t>
            </a:r>
            <a:r>
              <a:rPr lang="pt-PT" sz="1100" dirty="0" err="1"/>
              <a:t>description</a:t>
            </a:r>
            <a:r>
              <a:rPr lang="pt-PT" sz="1100" dirty="0"/>
              <a:t>: “Software, Web,      	      Jogos, etc...”</a:t>
            </a:r>
          </a:p>
          <a:p>
            <a:pPr marL="0" indent="0">
              <a:buFont typeface="Albert Sans"/>
              <a:buNone/>
            </a:pPr>
            <a:r>
              <a:rPr lang="pt-PT" sz="1100" dirty="0"/>
              <a:t>    },</a:t>
            </a:r>
          </a:p>
          <a:p>
            <a:pPr marL="0" indent="0">
              <a:buFont typeface="Albert Sans"/>
              <a:buNone/>
            </a:pPr>
            <a:r>
              <a:rPr lang="pt-PT" sz="1100" dirty="0"/>
              <a:t>  (...)</a:t>
            </a:r>
          </a:p>
          <a:p>
            <a:pPr marL="0" indent="0">
              <a:buFont typeface="Albert Sans"/>
              <a:buNone/>
            </a:pPr>
            <a:r>
              <a:rPr lang="pt-PT" sz="1100" dirty="0"/>
              <a:t>];</a:t>
            </a:r>
          </a:p>
        </p:txBody>
      </p:sp>
      <p:pic>
        <p:nvPicPr>
          <p:cNvPr id="13" name="Picture 4" descr="Black Arrow PNG: Free Transparent Pics">
            <a:extLst>
              <a:ext uri="{FF2B5EF4-FFF2-40B4-BE49-F238E27FC236}">
                <a16:creationId xmlns:a16="http://schemas.microsoft.com/office/drawing/2014/main" id="{728C6D36-0C59-20B4-FCB8-E660C3F017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427287">
            <a:off x="4977716" y="3350723"/>
            <a:ext cx="1129779" cy="635000"/>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464;p57">
            <a:extLst>
              <a:ext uri="{FF2B5EF4-FFF2-40B4-BE49-F238E27FC236}">
                <a16:creationId xmlns:a16="http://schemas.microsoft.com/office/drawing/2014/main" id="{F9210033-8909-9709-4E65-A63F38657A18}"/>
              </a:ext>
            </a:extLst>
          </p:cNvPr>
          <p:cNvSpPr txBox="1">
            <a:spLocks/>
          </p:cNvSpPr>
          <p:nvPr/>
        </p:nvSpPr>
        <p:spPr>
          <a:xfrm>
            <a:off x="745606" y="2774013"/>
            <a:ext cx="2410344" cy="2278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1pPr>
            <a:lvl2pPr marL="914400" marR="0" lvl="1"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2pPr>
            <a:lvl3pPr marL="1371600" marR="0" lvl="2"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3pPr>
            <a:lvl4pPr marL="1828800" marR="0" lvl="3"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4pPr>
            <a:lvl5pPr marL="2286000" marR="0" lvl="4"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5pPr>
            <a:lvl6pPr marL="2743200" marR="0" lvl="5"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6pPr>
            <a:lvl7pPr marL="3200400" marR="0" lvl="6"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7pPr>
            <a:lvl8pPr marL="3657600" marR="0" lvl="7"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8pPr>
            <a:lvl9pPr marL="4114800" marR="0" lvl="8"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9pPr>
          </a:lstStyle>
          <a:p>
            <a:pPr marL="0" indent="0">
              <a:buFont typeface="Albert Sans"/>
              <a:buNone/>
            </a:pPr>
            <a:r>
              <a:rPr lang="pt-PT" sz="1050" dirty="0">
                <a:solidFill>
                  <a:schemeClr val="accent3">
                    <a:lumMod val="85000"/>
                  </a:schemeClr>
                </a:solidFill>
              </a:rPr>
              <a:t>&lt;</a:t>
            </a:r>
            <a:r>
              <a:rPr lang="pt-PT" sz="1050" dirty="0" err="1">
                <a:solidFill>
                  <a:schemeClr val="accent3">
                    <a:lumMod val="85000"/>
                  </a:schemeClr>
                </a:solidFill>
              </a:rPr>
              <a:t>Swiper</a:t>
            </a:r>
            <a:endParaRPr lang="pt-PT" sz="1050" dirty="0">
              <a:solidFill>
                <a:schemeClr val="accent3">
                  <a:lumMod val="85000"/>
                </a:schemeClr>
              </a:solidFill>
            </a:endParaRP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slidesPerView</a:t>
            </a:r>
            <a:r>
              <a:rPr lang="pt-PT" sz="1050" dirty="0">
                <a:solidFill>
                  <a:schemeClr val="accent3">
                    <a:lumMod val="85000"/>
                  </a:schemeClr>
                </a:solidFill>
              </a:rPr>
              <a:t> = {4},</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spaceBetween</a:t>
            </a:r>
            <a:r>
              <a:rPr lang="pt-PT" sz="1050" dirty="0">
                <a:solidFill>
                  <a:schemeClr val="accent3">
                    <a:lumMod val="85000"/>
                  </a:schemeClr>
                </a:solidFill>
              </a:rPr>
              <a:t> = {30},</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autoplay</a:t>
            </a:r>
            <a:r>
              <a:rPr lang="pt-PT" sz="1050" dirty="0">
                <a:solidFill>
                  <a:schemeClr val="accent3">
                    <a:lumMod val="85000"/>
                  </a:schemeClr>
                </a:solidFill>
              </a:rPr>
              <a:t> = {{</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delay</a:t>
            </a:r>
            <a:r>
              <a:rPr lang="pt-PT" sz="1050" dirty="0">
                <a:solidFill>
                  <a:schemeClr val="accent3">
                    <a:lumMod val="85000"/>
                  </a:schemeClr>
                </a:solidFill>
              </a:rPr>
              <a:t>: 2200,</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disableOnInteraction</a:t>
            </a:r>
            <a:r>
              <a:rPr lang="pt-PT" sz="1050" dirty="0">
                <a:solidFill>
                  <a:schemeClr val="accent3">
                    <a:lumMod val="85000"/>
                  </a:schemeClr>
                </a:solidFill>
              </a:rPr>
              <a:t>: false,</a:t>
            </a:r>
          </a:p>
          <a:p>
            <a:pPr marL="0" indent="0">
              <a:buFont typeface="Albert Sans"/>
              <a:buNone/>
            </a:pPr>
            <a:r>
              <a:rPr lang="pt-PT" sz="1050" dirty="0">
                <a:solidFill>
                  <a:schemeClr val="accent3">
                    <a:lumMod val="85000"/>
                  </a:schemeClr>
                </a:solidFill>
              </a:rPr>
              <a:t>   }},</a:t>
            </a:r>
          </a:p>
          <a:p>
            <a:pPr marL="0" indent="0">
              <a:buFont typeface="Albert Sans"/>
              <a:buNone/>
            </a:pPr>
            <a:r>
              <a:rPr lang="pt-PT" sz="1050" dirty="0">
                <a:solidFill>
                  <a:schemeClr val="accent3">
                    <a:lumMod val="85000"/>
                  </a:schemeClr>
                </a:solidFill>
              </a:rPr>
              <a:t>   speed = {3000},</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loop</a:t>
            </a:r>
            <a:r>
              <a:rPr lang="pt-PT" sz="1050" dirty="0">
                <a:solidFill>
                  <a:schemeClr val="accent3">
                    <a:lumMod val="85000"/>
                  </a:schemeClr>
                </a:solidFill>
              </a:rPr>
              <a:t> = {</a:t>
            </a:r>
            <a:r>
              <a:rPr lang="pt-PT" sz="1050" dirty="0" err="1">
                <a:solidFill>
                  <a:schemeClr val="accent3">
                    <a:lumMod val="85000"/>
                  </a:schemeClr>
                </a:solidFill>
              </a:rPr>
              <a:t>true</a:t>
            </a:r>
            <a:r>
              <a:rPr lang="pt-PT" sz="1050" dirty="0">
                <a:solidFill>
                  <a:schemeClr val="accent3">
                    <a:lumMod val="85000"/>
                  </a:schemeClr>
                </a:solidFill>
              </a:rPr>
              <a:t>},</a:t>
            </a:r>
          </a:p>
        </p:txBody>
      </p:sp>
      <p:sp>
        <p:nvSpPr>
          <p:cNvPr id="15" name="Google Shape;464;p57">
            <a:extLst>
              <a:ext uri="{FF2B5EF4-FFF2-40B4-BE49-F238E27FC236}">
                <a16:creationId xmlns:a16="http://schemas.microsoft.com/office/drawing/2014/main" id="{D77FF2C6-238C-611F-918D-8D70A8A26D3F}"/>
              </a:ext>
            </a:extLst>
          </p:cNvPr>
          <p:cNvSpPr txBox="1">
            <a:spLocks/>
          </p:cNvSpPr>
          <p:nvPr/>
        </p:nvSpPr>
        <p:spPr>
          <a:xfrm>
            <a:off x="2879206" y="2782526"/>
            <a:ext cx="2410344" cy="2278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1pPr>
            <a:lvl2pPr marL="914400" marR="0" lvl="1"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2pPr>
            <a:lvl3pPr marL="1371600" marR="0" lvl="2"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3pPr>
            <a:lvl4pPr marL="1828800" marR="0" lvl="3"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4pPr>
            <a:lvl5pPr marL="2286000" marR="0" lvl="4"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5pPr>
            <a:lvl6pPr marL="2743200" marR="0" lvl="5"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6pPr>
            <a:lvl7pPr marL="3200400" marR="0" lvl="6"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7pPr>
            <a:lvl8pPr marL="3657600" marR="0" lvl="7"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8pPr>
            <a:lvl9pPr marL="4114800" marR="0" lvl="8"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9pPr>
          </a:lstStyle>
          <a:p>
            <a:pPr marL="0" indent="0">
              <a:buFont typeface="Albert Sans"/>
              <a:buNone/>
            </a:pPr>
            <a:r>
              <a:rPr lang="pt-PT" sz="1050" dirty="0" err="1">
                <a:solidFill>
                  <a:schemeClr val="accent3">
                    <a:lumMod val="85000"/>
                  </a:schemeClr>
                </a:solidFill>
              </a:rPr>
              <a:t>breakpoints</a:t>
            </a:r>
            <a:r>
              <a:rPr lang="pt-PT" sz="1050" dirty="0">
                <a:solidFill>
                  <a:schemeClr val="accent3">
                    <a:lumMod val="85000"/>
                  </a:schemeClr>
                </a:solidFill>
              </a:rPr>
              <a:t> = {{</a:t>
            </a:r>
          </a:p>
          <a:p>
            <a:pPr marL="0" indent="0">
              <a:buFont typeface="Albert Sans"/>
              <a:buNone/>
            </a:pPr>
            <a:r>
              <a:rPr lang="pt-PT" sz="1050" dirty="0">
                <a:solidFill>
                  <a:schemeClr val="accent3">
                    <a:lumMod val="85000"/>
                  </a:schemeClr>
                </a:solidFill>
              </a:rPr>
              <a:t>   </a:t>
            </a:r>
            <a:r>
              <a:rPr lang="pt-PT" sz="1050" dirty="0">
                <a:solidFill>
                  <a:schemeClr val="tx1"/>
                </a:solidFill>
              </a:rPr>
              <a:t>1220: {</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slidesPerView</a:t>
            </a:r>
            <a:r>
              <a:rPr lang="pt-PT" sz="1050" dirty="0">
                <a:solidFill>
                  <a:schemeClr val="accent3">
                    <a:lumMod val="85000"/>
                  </a:schemeClr>
                </a:solidFill>
              </a:rPr>
              <a:t> = {3},</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spaceBetween</a:t>
            </a:r>
            <a:r>
              <a:rPr lang="pt-PT" sz="1050" dirty="0">
                <a:solidFill>
                  <a:schemeClr val="accent3">
                    <a:lumMod val="85000"/>
                  </a:schemeClr>
                </a:solidFill>
              </a:rPr>
              <a:t> = {20},</a:t>
            </a:r>
          </a:p>
          <a:p>
            <a:pPr marL="0" indent="0">
              <a:buFont typeface="Albert Sans"/>
              <a:buNone/>
            </a:pPr>
            <a:r>
              <a:rPr lang="pt-PT" sz="1050" dirty="0">
                <a:solidFill>
                  <a:schemeClr val="tx1"/>
                </a:solidFill>
              </a:rPr>
              <a:t>   },</a:t>
            </a:r>
          </a:p>
          <a:p>
            <a:pPr marL="0" indent="0">
              <a:buFont typeface="Albert Sans"/>
              <a:buNone/>
            </a:pPr>
            <a:r>
              <a:rPr lang="pt-PT" sz="1050" dirty="0">
                <a:solidFill>
                  <a:schemeClr val="accent3">
                    <a:lumMod val="85000"/>
                  </a:schemeClr>
                </a:solidFill>
              </a:rPr>
              <a:t>   980: {</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slidesPerView</a:t>
            </a:r>
            <a:r>
              <a:rPr lang="pt-PT" sz="1050" dirty="0">
                <a:solidFill>
                  <a:schemeClr val="accent3">
                    <a:lumMod val="85000"/>
                  </a:schemeClr>
                </a:solidFill>
              </a:rPr>
              <a:t> = {2},</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spaceBetween</a:t>
            </a:r>
            <a:r>
              <a:rPr lang="pt-PT" sz="1050" dirty="0">
                <a:solidFill>
                  <a:schemeClr val="accent3">
                    <a:lumMod val="85000"/>
                  </a:schemeClr>
                </a:solidFill>
              </a:rPr>
              <a:t> = {30},</a:t>
            </a:r>
          </a:p>
          <a:p>
            <a:pPr marL="0" indent="0">
              <a:buFont typeface="Albert Sans"/>
              <a:buNone/>
            </a:pPr>
            <a:r>
              <a:rPr lang="pt-PT" sz="1050" dirty="0">
                <a:solidFill>
                  <a:schemeClr val="accent3">
                    <a:lumMod val="85000"/>
                  </a:schemeClr>
                </a:solidFill>
              </a:rPr>
              <a:t>    },</a:t>
            </a:r>
          </a:p>
          <a:p>
            <a:pPr marL="0" indent="0">
              <a:buFont typeface="Albert Sans"/>
              <a:buNone/>
            </a:pPr>
            <a:r>
              <a:rPr lang="pt-PT" sz="1050" dirty="0">
                <a:solidFill>
                  <a:schemeClr val="accent3">
                    <a:lumMod val="85000"/>
                  </a:schemeClr>
                </a:solidFill>
              </a:rPr>
              <a:t>}}</a:t>
            </a:r>
          </a:p>
          <a:p>
            <a:pPr marL="0" indent="0">
              <a:buFont typeface="Albert Sans"/>
              <a:buNone/>
            </a:pPr>
            <a:r>
              <a:rPr lang="pt-PT" sz="1050" dirty="0">
                <a:solidFill>
                  <a:schemeClr val="accent3">
                    <a:lumMod val="85000"/>
                  </a:schemeClr>
                </a:solidFill>
              </a:rPr>
              <a:t>&gt; &lt;/</a:t>
            </a:r>
            <a:r>
              <a:rPr lang="pt-PT" sz="1050" dirty="0" err="1">
                <a:solidFill>
                  <a:schemeClr val="accent3">
                    <a:lumMod val="85000"/>
                  </a:schemeClr>
                </a:solidFill>
              </a:rPr>
              <a:t>Swiper</a:t>
            </a:r>
            <a:r>
              <a:rPr lang="pt-PT" sz="1050" dirty="0">
                <a:solidFill>
                  <a:schemeClr val="accent3">
                    <a:lumMod val="85000"/>
                  </a:schemeClr>
                </a:solidFill>
              </a:rPr>
              <a:t>&gt;</a:t>
            </a:r>
          </a:p>
        </p:txBody>
      </p:sp>
    </p:spTree>
    <p:extLst>
      <p:ext uri="{BB962C8B-B14F-4D97-AF65-F5344CB8AC3E}">
        <p14:creationId xmlns:p14="http://schemas.microsoft.com/office/powerpoint/2010/main" val="29987718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1">
          <a:extLst>
            <a:ext uri="{FF2B5EF4-FFF2-40B4-BE49-F238E27FC236}">
              <a16:creationId xmlns:a16="http://schemas.microsoft.com/office/drawing/2014/main" id="{6526506C-4754-0F73-9429-A7DE9A8FC2B0}"/>
            </a:ext>
          </a:extLst>
        </p:cNvPr>
        <p:cNvGrpSpPr/>
        <p:nvPr/>
      </p:nvGrpSpPr>
      <p:grpSpPr>
        <a:xfrm>
          <a:off x="0" y="0"/>
          <a:ext cx="0" cy="0"/>
          <a:chOff x="0" y="0"/>
          <a:chExt cx="0" cy="0"/>
        </a:xfrm>
      </p:grpSpPr>
      <p:sp>
        <p:nvSpPr>
          <p:cNvPr id="372" name="Google Shape;372;p49">
            <a:extLst>
              <a:ext uri="{FF2B5EF4-FFF2-40B4-BE49-F238E27FC236}">
                <a16:creationId xmlns:a16="http://schemas.microsoft.com/office/drawing/2014/main" id="{974EA228-84F2-71C1-E618-5A4089BB5E26}"/>
              </a:ext>
            </a:extLst>
          </p:cNvPr>
          <p:cNvSpPr txBox="1">
            <a:spLocks noGrp="1"/>
          </p:cNvSpPr>
          <p:nvPr>
            <p:ph type="title"/>
          </p:nvPr>
        </p:nvSpPr>
        <p:spPr>
          <a:xfrm>
            <a:off x="403950" y="242900"/>
            <a:ext cx="4231550" cy="124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Swiper.js</a:t>
            </a:r>
            <a:endParaRPr dirty="0"/>
          </a:p>
        </p:txBody>
      </p:sp>
      <p:pic>
        <p:nvPicPr>
          <p:cNvPr id="3" name="Imagem 2">
            <a:extLst>
              <a:ext uri="{FF2B5EF4-FFF2-40B4-BE49-F238E27FC236}">
                <a16:creationId xmlns:a16="http://schemas.microsoft.com/office/drawing/2014/main" id="{A860BF72-F4DC-7353-81E5-0AEE6F976132}"/>
              </a:ext>
            </a:extLst>
          </p:cNvPr>
          <p:cNvPicPr>
            <a:picLocks noChangeAspect="1"/>
          </p:cNvPicPr>
          <p:nvPr/>
        </p:nvPicPr>
        <p:blipFill>
          <a:blip r:embed="rId3"/>
          <a:stretch>
            <a:fillRect/>
          </a:stretch>
        </p:blipFill>
        <p:spPr>
          <a:xfrm>
            <a:off x="457200" y="1485900"/>
            <a:ext cx="4990155" cy="939323"/>
          </a:xfrm>
          <a:prstGeom prst="rect">
            <a:avLst/>
          </a:prstGeom>
          <a:ln>
            <a:noFill/>
          </a:ln>
          <a:effectLst>
            <a:outerShdw blurRad="328106" dist="38100" dir="2700000" algn="tl" rotWithShape="0">
              <a:prstClr val="black">
                <a:alpha val="19909"/>
              </a:prstClr>
            </a:outerShdw>
          </a:effectLst>
        </p:spPr>
      </p:pic>
      <p:pic>
        <p:nvPicPr>
          <p:cNvPr id="6" name="Gráfico 5">
            <a:extLst>
              <a:ext uri="{FF2B5EF4-FFF2-40B4-BE49-F238E27FC236}">
                <a16:creationId xmlns:a16="http://schemas.microsoft.com/office/drawing/2014/main" id="{B7333B50-EFF4-3F78-6D4D-0B23DCE9F3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61555" y="573560"/>
            <a:ext cx="685800" cy="685800"/>
          </a:xfrm>
          <a:prstGeom prst="rect">
            <a:avLst/>
          </a:prstGeom>
          <a:effectLst/>
        </p:spPr>
      </p:pic>
      <p:pic>
        <p:nvPicPr>
          <p:cNvPr id="1028" name="Picture 4" descr="Black Arrow PNG: Free Transparent Pics">
            <a:extLst>
              <a:ext uri="{FF2B5EF4-FFF2-40B4-BE49-F238E27FC236}">
                <a16:creationId xmlns:a16="http://schemas.microsoft.com/office/drawing/2014/main" id="{C667FFA9-8742-6A20-37D2-D02F26EDC8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401788">
            <a:off x="5526005" y="1739497"/>
            <a:ext cx="1129779" cy="63500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372;p49">
            <a:extLst>
              <a:ext uri="{FF2B5EF4-FFF2-40B4-BE49-F238E27FC236}">
                <a16:creationId xmlns:a16="http://schemas.microsoft.com/office/drawing/2014/main" id="{CA215B61-09E1-DA24-D5F1-68DCE57109F3}"/>
              </a:ext>
            </a:extLst>
          </p:cNvPr>
          <p:cNvSpPr txBox="1">
            <a:spLocks/>
          </p:cNvSpPr>
          <p:nvPr/>
        </p:nvSpPr>
        <p:spPr>
          <a:xfrm>
            <a:off x="6630384" y="2014550"/>
            <a:ext cx="1191405" cy="417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Alexandria Medium"/>
              <a:buNone/>
              <a:defRPr sz="7000" b="0" i="0" u="none" strike="noStrike" cap="none">
                <a:solidFill>
                  <a:schemeClr val="dk1"/>
                </a:solidFill>
                <a:latin typeface="Alexandria Medium"/>
                <a:ea typeface="Alexandria Medium"/>
                <a:cs typeface="Alexandria Medium"/>
                <a:sym typeface="Alexandria Medium"/>
              </a:defRPr>
            </a:lvl1pPr>
            <a:lvl2pPr marR="0" lvl="1"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2pPr>
            <a:lvl3pPr marR="0" lvl="2"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3pPr>
            <a:lvl4pPr marR="0" lvl="3"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4pPr>
            <a:lvl5pPr marR="0" lvl="4"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5pPr>
            <a:lvl6pPr marR="0" lvl="5"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6pPr>
            <a:lvl7pPr marR="0" lvl="6"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7pPr>
            <a:lvl8pPr marR="0" lvl="7"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8pPr>
            <a:lvl9pPr marR="0" lvl="8"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9pPr>
          </a:lstStyle>
          <a:p>
            <a:r>
              <a:rPr lang="pt-PT" sz="1600" dirty="0"/>
              <a:t>JSON-</a:t>
            </a:r>
            <a:r>
              <a:rPr lang="pt-PT" sz="1600" dirty="0" err="1"/>
              <a:t>like</a:t>
            </a:r>
            <a:endParaRPr lang="pt-PT" sz="1600" dirty="0"/>
          </a:p>
        </p:txBody>
      </p:sp>
      <p:sp>
        <p:nvSpPr>
          <p:cNvPr id="12" name="Google Shape;464;p57">
            <a:extLst>
              <a:ext uri="{FF2B5EF4-FFF2-40B4-BE49-F238E27FC236}">
                <a16:creationId xmlns:a16="http://schemas.microsoft.com/office/drawing/2014/main" id="{0C686156-F04C-2CCF-F09D-67ED5BA48B8A}"/>
              </a:ext>
            </a:extLst>
          </p:cNvPr>
          <p:cNvSpPr txBox="1">
            <a:spLocks/>
          </p:cNvSpPr>
          <p:nvPr/>
        </p:nvSpPr>
        <p:spPr>
          <a:xfrm>
            <a:off x="6230594" y="2541600"/>
            <a:ext cx="2567850" cy="2278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1pPr>
            <a:lvl2pPr marL="914400" marR="0" lvl="1"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2pPr>
            <a:lvl3pPr marL="1371600" marR="0" lvl="2"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3pPr>
            <a:lvl4pPr marL="1828800" marR="0" lvl="3"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4pPr>
            <a:lvl5pPr marL="2286000" marR="0" lvl="4"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5pPr>
            <a:lvl6pPr marL="2743200" marR="0" lvl="5"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6pPr>
            <a:lvl7pPr marL="3200400" marR="0" lvl="6"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7pPr>
            <a:lvl8pPr marL="3657600" marR="0" lvl="7"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8pPr>
            <a:lvl9pPr marL="4114800" marR="0" lvl="8"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9pPr>
          </a:lstStyle>
          <a:p>
            <a:pPr marL="0" indent="0">
              <a:buFont typeface="Albert Sans"/>
              <a:buNone/>
            </a:pPr>
            <a:r>
              <a:rPr lang="pt-PT" sz="1100" dirty="0" err="1"/>
              <a:t>const</a:t>
            </a:r>
            <a:r>
              <a:rPr lang="pt-PT" sz="1100" dirty="0"/>
              <a:t> data = [</a:t>
            </a:r>
          </a:p>
          <a:p>
            <a:pPr marL="0" indent="0">
              <a:buFont typeface="Albert Sans"/>
              <a:buNone/>
            </a:pPr>
            <a:r>
              <a:rPr lang="pt-PT" sz="1100" dirty="0"/>
              <a:t>    {</a:t>
            </a:r>
          </a:p>
          <a:p>
            <a:pPr marL="0" indent="0">
              <a:buFont typeface="Albert Sans"/>
              <a:buNone/>
            </a:pPr>
            <a:r>
              <a:rPr lang="pt-PT" sz="1100" dirty="0"/>
              <a:t>      </a:t>
            </a:r>
            <a:r>
              <a:rPr lang="pt-PT" sz="1100" dirty="0" err="1"/>
              <a:t>icon</a:t>
            </a:r>
            <a:r>
              <a:rPr lang="pt-PT" sz="1100" dirty="0"/>
              <a:t>: (</a:t>
            </a:r>
          </a:p>
          <a:p>
            <a:pPr marL="0" indent="0">
              <a:buFont typeface="Albert Sans"/>
              <a:buNone/>
            </a:pPr>
            <a:r>
              <a:rPr lang="pt-PT" sz="1100" dirty="0"/>
              <a:t>        &lt;</a:t>
            </a:r>
            <a:r>
              <a:rPr lang="pt-PT" sz="1100" dirty="0" err="1"/>
              <a:t>svg</a:t>
            </a:r>
            <a:r>
              <a:rPr lang="pt-PT" sz="1100" dirty="0"/>
              <a:t>&gt;(...)&lt;/</a:t>
            </a:r>
            <a:r>
              <a:rPr lang="pt-PT" sz="1100" dirty="0" err="1"/>
              <a:t>svg</a:t>
            </a:r>
            <a:r>
              <a:rPr lang="pt-PT" sz="1100" dirty="0"/>
              <a:t>&gt;</a:t>
            </a:r>
          </a:p>
          <a:p>
            <a:pPr marL="0" indent="0">
              <a:buFont typeface="Albert Sans"/>
              <a:buNone/>
            </a:pPr>
            <a:r>
              <a:rPr lang="pt-PT" sz="1100" dirty="0"/>
              <a:t>      ),</a:t>
            </a:r>
          </a:p>
          <a:p>
            <a:pPr marL="0" indent="0">
              <a:buFont typeface="Albert Sans"/>
              <a:buNone/>
            </a:pPr>
            <a:r>
              <a:rPr lang="pt-PT" sz="1100" dirty="0"/>
              <a:t>      </a:t>
            </a:r>
            <a:r>
              <a:rPr lang="pt-PT" sz="1100" dirty="0" err="1"/>
              <a:t>title</a:t>
            </a:r>
            <a:r>
              <a:rPr lang="pt-PT" sz="1100" dirty="0"/>
              <a:t>: “Desenvolvimento”,</a:t>
            </a:r>
          </a:p>
          <a:p>
            <a:pPr marL="0" indent="0">
              <a:buFont typeface="Albert Sans"/>
              <a:buNone/>
            </a:pPr>
            <a:r>
              <a:rPr lang="pt-PT" sz="1100" dirty="0"/>
              <a:t>      </a:t>
            </a:r>
            <a:r>
              <a:rPr lang="pt-PT" sz="1100" dirty="0" err="1"/>
              <a:t>description</a:t>
            </a:r>
            <a:r>
              <a:rPr lang="pt-PT" sz="1100" dirty="0"/>
              <a:t>: “Software, Web,      	      Jogos, etc...”</a:t>
            </a:r>
          </a:p>
          <a:p>
            <a:pPr marL="0" indent="0">
              <a:buFont typeface="Albert Sans"/>
              <a:buNone/>
            </a:pPr>
            <a:r>
              <a:rPr lang="pt-PT" sz="1100" dirty="0"/>
              <a:t>    },</a:t>
            </a:r>
          </a:p>
          <a:p>
            <a:pPr marL="0" indent="0">
              <a:buFont typeface="Albert Sans"/>
              <a:buNone/>
            </a:pPr>
            <a:r>
              <a:rPr lang="pt-PT" sz="1100" dirty="0"/>
              <a:t>  (...)</a:t>
            </a:r>
          </a:p>
          <a:p>
            <a:pPr marL="0" indent="0">
              <a:buFont typeface="Albert Sans"/>
              <a:buNone/>
            </a:pPr>
            <a:r>
              <a:rPr lang="pt-PT" sz="1100" dirty="0"/>
              <a:t>];</a:t>
            </a:r>
          </a:p>
        </p:txBody>
      </p:sp>
      <p:pic>
        <p:nvPicPr>
          <p:cNvPr id="13" name="Picture 4" descr="Black Arrow PNG: Free Transparent Pics">
            <a:extLst>
              <a:ext uri="{FF2B5EF4-FFF2-40B4-BE49-F238E27FC236}">
                <a16:creationId xmlns:a16="http://schemas.microsoft.com/office/drawing/2014/main" id="{87D68698-0902-2DEF-E996-381BCDFE20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427287">
            <a:off x="4977716" y="3350723"/>
            <a:ext cx="1129779" cy="635000"/>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464;p57">
            <a:extLst>
              <a:ext uri="{FF2B5EF4-FFF2-40B4-BE49-F238E27FC236}">
                <a16:creationId xmlns:a16="http://schemas.microsoft.com/office/drawing/2014/main" id="{C600F99A-A004-E5EC-8395-694CFC51A31C}"/>
              </a:ext>
            </a:extLst>
          </p:cNvPr>
          <p:cNvSpPr txBox="1">
            <a:spLocks/>
          </p:cNvSpPr>
          <p:nvPr/>
        </p:nvSpPr>
        <p:spPr>
          <a:xfrm>
            <a:off x="745606" y="2774013"/>
            <a:ext cx="2410344" cy="2278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1pPr>
            <a:lvl2pPr marL="914400" marR="0" lvl="1"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2pPr>
            <a:lvl3pPr marL="1371600" marR="0" lvl="2"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3pPr>
            <a:lvl4pPr marL="1828800" marR="0" lvl="3"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4pPr>
            <a:lvl5pPr marL="2286000" marR="0" lvl="4"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5pPr>
            <a:lvl6pPr marL="2743200" marR="0" lvl="5"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6pPr>
            <a:lvl7pPr marL="3200400" marR="0" lvl="6"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7pPr>
            <a:lvl8pPr marL="3657600" marR="0" lvl="7"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8pPr>
            <a:lvl9pPr marL="4114800" marR="0" lvl="8"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9pPr>
          </a:lstStyle>
          <a:p>
            <a:pPr marL="0" indent="0">
              <a:buFont typeface="Albert Sans"/>
              <a:buNone/>
            </a:pPr>
            <a:r>
              <a:rPr lang="pt-PT" sz="1050" dirty="0">
                <a:solidFill>
                  <a:schemeClr val="accent3">
                    <a:lumMod val="85000"/>
                  </a:schemeClr>
                </a:solidFill>
              </a:rPr>
              <a:t>&lt;</a:t>
            </a:r>
            <a:r>
              <a:rPr lang="pt-PT" sz="1050" dirty="0" err="1">
                <a:solidFill>
                  <a:schemeClr val="accent3">
                    <a:lumMod val="85000"/>
                  </a:schemeClr>
                </a:solidFill>
              </a:rPr>
              <a:t>Swiper</a:t>
            </a:r>
            <a:endParaRPr lang="pt-PT" sz="1050" dirty="0">
              <a:solidFill>
                <a:schemeClr val="accent3">
                  <a:lumMod val="85000"/>
                </a:schemeClr>
              </a:solidFill>
            </a:endParaRP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slidesPerView</a:t>
            </a:r>
            <a:r>
              <a:rPr lang="pt-PT" sz="1050" dirty="0">
                <a:solidFill>
                  <a:schemeClr val="accent3">
                    <a:lumMod val="85000"/>
                  </a:schemeClr>
                </a:solidFill>
              </a:rPr>
              <a:t> = {4},</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spaceBetween</a:t>
            </a:r>
            <a:r>
              <a:rPr lang="pt-PT" sz="1050" dirty="0">
                <a:solidFill>
                  <a:schemeClr val="accent3">
                    <a:lumMod val="85000"/>
                  </a:schemeClr>
                </a:solidFill>
              </a:rPr>
              <a:t> = {30},</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autoplay</a:t>
            </a:r>
            <a:r>
              <a:rPr lang="pt-PT" sz="1050" dirty="0">
                <a:solidFill>
                  <a:schemeClr val="accent3">
                    <a:lumMod val="85000"/>
                  </a:schemeClr>
                </a:solidFill>
              </a:rPr>
              <a:t> = {{</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delay</a:t>
            </a:r>
            <a:r>
              <a:rPr lang="pt-PT" sz="1050" dirty="0">
                <a:solidFill>
                  <a:schemeClr val="accent3">
                    <a:lumMod val="85000"/>
                  </a:schemeClr>
                </a:solidFill>
              </a:rPr>
              <a:t>: 2200,</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disableOnInteraction</a:t>
            </a:r>
            <a:r>
              <a:rPr lang="pt-PT" sz="1050" dirty="0">
                <a:solidFill>
                  <a:schemeClr val="accent3">
                    <a:lumMod val="85000"/>
                  </a:schemeClr>
                </a:solidFill>
              </a:rPr>
              <a:t>: false,</a:t>
            </a:r>
          </a:p>
          <a:p>
            <a:pPr marL="0" indent="0">
              <a:buFont typeface="Albert Sans"/>
              <a:buNone/>
            </a:pPr>
            <a:r>
              <a:rPr lang="pt-PT" sz="1050" dirty="0">
                <a:solidFill>
                  <a:schemeClr val="accent3">
                    <a:lumMod val="85000"/>
                  </a:schemeClr>
                </a:solidFill>
              </a:rPr>
              <a:t>   }},</a:t>
            </a:r>
          </a:p>
          <a:p>
            <a:pPr marL="0" indent="0">
              <a:buFont typeface="Albert Sans"/>
              <a:buNone/>
            </a:pPr>
            <a:r>
              <a:rPr lang="pt-PT" sz="1050" dirty="0">
                <a:solidFill>
                  <a:schemeClr val="accent3">
                    <a:lumMod val="85000"/>
                  </a:schemeClr>
                </a:solidFill>
              </a:rPr>
              <a:t>   speed = {3000},</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loop</a:t>
            </a:r>
            <a:r>
              <a:rPr lang="pt-PT" sz="1050" dirty="0">
                <a:solidFill>
                  <a:schemeClr val="accent3">
                    <a:lumMod val="85000"/>
                  </a:schemeClr>
                </a:solidFill>
              </a:rPr>
              <a:t> = {</a:t>
            </a:r>
            <a:r>
              <a:rPr lang="pt-PT" sz="1050" dirty="0" err="1">
                <a:solidFill>
                  <a:schemeClr val="accent3">
                    <a:lumMod val="85000"/>
                  </a:schemeClr>
                </a:solidFill>
              </a:rPr>
              <a:t>true</a:t>
            </a:r>
            <a:r>
              <a:rPr lang="pt-PT" sz="1050" dirty="0">
                <a:solidFill>
                  <a:schemeClr val="accent3">
                    <a:lumMod val="85000"/>
                  </a:schemeClr>
                </a:solidFill>
              </a:rPr>
              <a:t>},</a:t>
            </a:r>
          </a:p>
        </p:txBody>
      </p:sp>
      <p:sp>
        <p:nvSpPr>
          <p:cNvPr id="15" name="Google Shape;464;p57">
            <a:extLst>
              <a:ext uri="{FF2B5EF4-FFF2-40B4-BE49-F238E27FC236}">
                <a16:creationId xmlns:a16="http://schemas.microsoft.com/office/drawing/2014/main" id="{61AAFA12-A3FF-369C-84A6-42798FF39FB6}"/>
              </a:ext>
            </a:extLst>
          </p:cNvPr>
          <p:cNvSpPr txBox="1">
            <a:spLocks/>
          </p:cNvSpPr>
          <p:nvPr/>
        </p:nvSpPr>
        <p:spPr>
          <a:xfrm>
            <a:off x="2879206" y="2782526"/>
            <a:ext cx="2410344" cy="2278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1pPr>
            <a:lvl2pPr marL="914400" marR="0" lvl="1"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2pPr>
            <a:lvl3pPr marL="1371600" marR="0" lvl="2"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3pPr>
            <a:lvl4pPr marL="1828800" marR="0" lvl="3"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4pPr>
            <a:lvl5pPr marL="2286000" marR="0" lvl="4"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5pPr>
            <a:lvl6pPr marL="2743200" marR="0" lvl="5"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6pPr>
            <a:lvl7pPr marL="3200400" marR="0" lvl="6"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7pPr>
            <a:lvl8pPr marL="3657600" marR="0" lvl="7"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8pPr>
            <a:lvl9pPr marL="4114800" marR="0" lvl="8"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9pPr>
          </a:lstStyle>
          <a:p>
            <a:pPr marL="0" indent="0">
              <a:buFont typeface="Albert Sans"/>
              <a:buNone/>
            </a:pPr>
            <a:r>
              <a:rPr lang="pt-PT" sz="1050" dirty="0" err="1">
                <a:solidFill>
                  <a:schemeClr val="accent3">
                    <a:lumMod val="85000"/>
                  </a:schemeClr>
                </a:solidFill>
              </a:rPr>
              <a:t>breakpoints</a:t>
            </a:r>
            <a:r>
              <a:rPr lang="pt-PT" sz="1050" dirty="0">
                <a:solidFill>
                  <a:schemeClr val="accent3">
                    <a:lumMod val="85000"/>
                  </a:schemeClr>
                </a:solidFill>
              </a:rPr>
              <a:t> = {{</a:t>
            </a:r>
          </a:p>
          <a:p>
            <a:pPr marL="0" indent="0">
              <a:buFont typeface="Albert Sans"/>
              <a:buNone/>
            </a:pPr>
            <a:r>
              <a:rPr lang="pt-PT" sz="1050" dirty="0">
                <a:solidFill>
                  <a:schemeClr val="accent3">
                    <a:lumMod val="85000"/>
                  </a:schemeClr>
                </a:solidFill>
              </a:rPr>
              <a:t>   1220: {</a:t>
            </a:r>
          </a:p>
          <a:p>
            <a:pPr marL="0" indent="0">
              <a:buFont typeface="Albert Sans"/>
              <a:buNone/>
            </a:pPr>
            <a:r>
              <a:rPr lang="pt-PT" sz="1050" dirty="0">
                <a:solidFill>
                  <a:schemeClr val="accent3">
                    <a:lumMod val="85000"/>
                  </a:schemeClr>
                </a:solidFill>
              </a:rPr>
              <a:t>       </a:t>
            </a:r>
            <a:r>
              <a:rPr lang="pt-PT" sz="1050" dirty="0" err="1">
                <a:solidFill>
                  <a:schemeClr val="tx1"/>
                </a:solidFill>
              </a:rPr>
              <a:t>slidesPerView</a:t>
            </a:r>
            <a:r>
              <a:rPr lang="pt-PT" sz="1050" dirty="0">
                <a:solidFill>
                  <a:schemeClr val="tx1"/>
                </a:solidFill>
              </a:rPr>
              <a:t> = {3},</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spaceBetween</a:t>
            </a:r>
            <a:r>
              <a:rPr lang="pt-PT" sz="1050" dirty="0">
                <a:solidFill>
                  <a:schemeClr val="accent3">
                    <a:lumMod val="85000"/>
                  </a:schemeClr>
                </a:solidFill>
              </a:rPr>
              <a:t> = {20},</a:t>
            </a:r>
          </a:p>
          <a:p>
            <a:pPr marL="0" indent="0">
              <a:buFont typeface="Albert Sans"/>
              <a:buNone/>
            </a:pPr>
            <a:r>
              <a:rPr lang="pt-PT" sz="1050" dirty="0">
                <a:solidFill>
                  <a:schemeClr val="accent3">
                    <a:lumMod val="85000"/>
                  </a:schemeClr>
                </a:solidFill>
              </a:rPr>
              <a:t>   },</a:t>
            </a:r>
          </a:p>
          <a:p>
            <a:pPr marL="0" indent="0">
              <a:buFont typeface="Albert Sans"/>
              <a:buNone/>
            </a:pPr>
            <a:r>
              <a:rPr lang="pt-PT" sz="1050" dirty="0">
                <a:solidFill>
                  <a:schemeClr val="accent3">
                    <a:lumMod val="85000"/>
                  </a:schemeClr>
                </a:solidFill>
              </a:rPr>
              <a:t>   980: {</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slidesPerView</a:t>
            </a:r>
            <a:r>
              <a:rPr lang="pt-PT" sz="1050" dirty="0">
                <a:solidFill>
                  <a:schemeClr val="accent3">
                    <a:lumMod val="85000"/>
                  </a:schemeClr>
                </a:solidFill>
              </a:rPr>
              <a:t> = {2},</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spaceBetween</a:t>
            </a:r>
            <a:r>
              <a:rPr lang="pt-PT" sz="1050" dirty="0">
                <a:solidFill>
                  <a:schemeClr val="accent3">
                    <a:lumMod val="85000"/>
                  </a:schemeClr>
                </a:solidFill>
              </a:rPr>
              <a:t> = {30},</a:t>
            </a:r>
          </a:p>
          <a:p>
            <a:pPr marL="0" indent="0">
              <a:buFont typeface="Albert Sans"/>
              <a:buNone/>
            </a:pPr>
            <a:r>
              <a:rPr lang="pt-PT" sz="1050" dirty="0">
                <a:solidFill>
                  <a:schemeClr val="accent3">
                    <a:lumMod val="85000"/>
                  </a:schemeClr>
                </a:solidFill>
              </a:rPr>
              <a:t>    },</a:t>
            </a:r>
          </a:p>
          <a:p>
            <a:pPr marL="0" indent="0">
              <a:buFont typeface="Albert Sans"/>
              <a:buNone/>
            </a:pPr>
            <a:r>
              <a:rPr lang="pt-PT" sz="1050" dirty="0">
                <a:solidFill>
                  <a:schemeClr val="accent3">
                    <a:lumMod val="85000"/>
                  </a:schemeClr>
                </a:solidFill>
              </a:rPr>
              <a:t>}}</a:t>
            </a:r>
          </a:p>
          <a:p>
            <a:pPr marL="0" indent="0">
              <a:buFont typeface="Albert Sans"/>
              <a:buNone/>
            </a:pPr>
            <a:r>
              <a:rPr lang="pt-PT" sz="1050" dirty="0">
                <a:solidFill>
                  <a:schemeClr val="accent3">
                    <a:lumMod val="85000"/>
                  </a:schemeClr>
                </a:solidFill>
              </a:rPr>
              <a:t>&gt; &lt;/</a:t>
            </a:r>
            <a:r>
              <a:rPr lang="pt-PT" sz="1050" dirty="0" err="1">
                <a:solidFill>
                  <a:schemeClr val="accent3">
                    <a:lumMod val="85000"/>
                  </a:schemeClr>
                </a:solidFill>
              </a:rPr>
              <a:t>Swiper</a:t>
            </a:r>
            <a:r>
              <a:rPr lang="pt-PT" sz="1050" dirty="0">
                <a:solidFill>
                  <a:schemeClr val="accent3">
                    <a:lumMod val="85000"/>
                  </a:schemeClr>
                </a:solidFill>
              </a:rPr>
              <a:t>&gt;</a:t>
            </a:r>
          </a:p>
        </p:txBody>
      </p:sp>
    </p:spTree>
    <p:extLst>
      <p:ext uri="{BB962C8B-B14F-4D97-AF65-F5344CB8AC3E}">
        <p14:creationId xmlns:p14="http://schemas.microsoft.com/office/powerpoint/2010/main" val="2830621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1">
          <a:extLst>
            <a:ext uri="{FF2B5EF4-FFF2-40B4-BE49-F238E27FC236}">
              <a16:creationId xmlns:a16="http://schemas.microsoft.com/office/drawing/2014/main" id="{8FB22501-A1C7-5C16-BE55-AC8F2E42DFB8}"/>
            </a:ext>
          </a:extLst>
        </p:cNvPr>
        <p:cNvGrpSpPr/>
        <p:nvPr/>
      </p:nvGrpSpPr>
      <p:grpSpPr>
        <a:xfrm>
          <a:off x="0" y="0"/>
          <a:ext cx="0" cy="0"/>
          <a:chOff x="0" y="0"/>
          <a:chExt cx="0" cy="0"/>
        </a:xfrm>
      </p:grpSpPr>
      <p:sp>
        <p:nvSpPr>
          <p:cNvPr id="372" name="Google Shape;372;p49">
            <a:extLst>
              <a:ext uri="{FF2B5EF4-FFF2-40B4-BE49-F238E27FC236}">
                <a16:creationId xmlns:a16="http://schemas.microsoft.com/office/drawing/2014/main" id="{13CBFB42-9579-6CC5-6218-B2D890AF57BC}"/>
              </a:ext>
            </a:extLst>
          </p:cNvPr>
          <p:cNvSpPr txBox="1">
            <a:spLocks noGrp="1"/>
          </p:cNvSpPr>
          <p:nvPr>
            <p:ph type="title"/>
          </p:nvPr>
        </p:nvSpPr>
        <p:spPr>
          <a:xfrm>
            <a:off x="403950" y="242900"/>
            <a:ext cx="4231550" cy="124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Swiper.js</a:t>
            </a:r>
            <a:endParaRPr dirty="0"/>
          </a:p>
        </p:txBody>
      </p:sp>
      <p:pic>
        <p:nvPicPr>
          <p:cNvPr id="3" name="Imagem 2">
            <a:extLst>
              <a:ext uri="{FF2B5EF4-FFF2-40B4-BE49-F238E27FC236}">
                <a16:creationId xmlns:a16="http://schemas.microsoft.com/office/drawing/2014/main" id="{9479C380-CBB7-71E1-BF6F-8D25AD672AAA}"/>
              </a:ext>
            </a:extLst>
          </p:cNvPr>
          <p:cNvPicPr>
            <a:picLocks noChangeAspect="1"/>
          </p:cNvPicPr>
          <p:nvPr/>
        </p:nvPicPr>
        <p:blipFill>
          <a:blip r:embed="rId3"/>
          <a:stretch>
            <a:fillRect/>
          </a:stretch>
        </p:blipFill>
        <p:spPr>
          <a:xfrm>
            <a:off x="457200" y="1485900"/>
            <a:ext cx="4990155" cy="939323"/>
          </a:xfrm>
          <a:prstGeom prst="rect">
            <a:avLst/>
          </a:prstGeom>
          <a:ln>
            <a:noFill/>
          </a:ln>
          <a:effectLst>
            <a:outerShdw blurRad="328106" dist="38100" dir="2700000" algn="tl" rotWithShape="0">
              <a:prstClr val="black">
                <a:alpha val="19909"/>
              </a:prstClr>
            </a:outerShdw>
          </a:effectLst>
        </p:spPr>
      </p:pic>
      <p:pic>
        <p:nvPicPr>
          <p:cNvPr id="6" name="Gráfico 5">
            <a:extLst>
              <a:ext uri="{FF2B5EF4-FFF2-40B4-BE49-F238E27FC236}">
                <a16:creationId xmlns:a16="http://schemas.microsoft.com/office/drawing/2014/main" id="{20F0A8DF-7DF3-14BD-A287-C1621BB866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61555" y="573560"/>
            <a:ext cx="685800" cy="685800"/>
          </a:xfrm>
          <a:prstGeom prst="rect">
            <a:avLst/>
          </a:prstGeom>
          <a:effectLst/>
        </p:spPr>
      </p:pic>
      <p:pic>
        <p:nvPicPr>
          <p:cNvPr id="1028" name="Picture 4" descr="Black Arrow PNG: Free Transparent Pics">
            <a:extLst>
              <a:ext uri="{FF2B5EF4-FFF2-40B4-BE49-F238E27FC236}">
                <a16:creationId xmlns:a16="http://schemas.microsoft.com/office/drawing/2014/main" id="{E75F52A6-F2B3-7F04-290E-D9BF48969D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401788">
            <a:off x="5526005" y="1739497"/>
            <a:ext cx="1129779" cy="63500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372;p49">
            <a:extLst>
              <a:ext uri="{FF2B5EF4-FFF2-40B4-BE49-F238E27FC236}">
                <a16:creationId xmlns:a16="http://schemas.microsoft.com/office/drawing/2014/main" id="{DF3F02DB-EE3B-F47E-3225-EC6D38E767AD}"/>
              </a:ext>
            </a:extLst>
          </p:cNvPr>
          <p:cNvSpPr txBox="1">
            <a:spLocks/>
          </p:cNvSpPr>
          <p:nvPr/>
        </p:nvSpPr>
        <p:spPr>
          <a:xfrm>
            <a:off x="6630384" y="2014550"/>
            <a:ext cx="1191405" cy="417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Alexandria Medium"/>
              <a:buNone/>
              <a:defRPr sz="7000" b="0" i="0" u="none" strike="noStrike" cap="none">
                <a:solidFill>
                  <a:schemeClr val="dk1"/>
                </a:solidFill>
                <a:latin typeface="Alexandria Medium"/>
                <a:ea typeface="Alexandria Medium"/>
                <a:cs typeface="Alexandria Medium"/>
                <a:sym typeface="Alexandria Medium"/>
              </a:defRPr>
            </a:lvl1pPr>
            <a:lvl2pPr marR="0" lvl="1"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2pPr>
            <a:lvl3pPr marR="0" lvl="2"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3pPr>
            <a:lvl4pPr marR="0" lvl="3"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4pPr>
            <a:lvl5pPr marR="0" lvl="4"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5pPr>
            <a:lvl6pPr marR="0" lvl="5"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6pPr>
            <a:lvl7pPr marR="0" lvl="6"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7pPr>
            <a:lvl8pPr marR="0" lvl="7"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8pPr>
            <a:lvl9pPr marR="0" lvl="8" algn="ctr" rtl="0">
              <a:lnSpc>
                <a:spcPct val="100000"/>
              </a:lnSpc>
              <a:spcBef>
                <a:spcPts val="0"/>
              </a:spcBef>
              <a:spcAft>
                <a:spcPts val="0"/>
              </a:spcAft>
              <a:buClr>
                <a:schemeClr val="dk1"/>
              </a:buClr>
              <a:buSzPts val="6000"/>
              <a:buFont typeface="Alexandria Medium"/>
              <a:buNone/>
              <a:defRPr sz="6000" b="0" i="0" u="none" strike="noStrike" cap="none">
                <a:solidFill>
                  <a:schemeClr val="dk1"/>
                </a:solidFill>
                <a:latin typeface="Alexandria Medium"/>
                <a:ea typeface="Alexandria Medium"/>
                <a:cs typeface="Alexandria Medium"/>
                <a:sym typeface="Alexandria Medium"/>
              </a:defRPr>
            </a:lvl9pPr>
          </a:lstStyle>
          <a:p>
            <a:r>
              <a:rPr lang="pt-PT" sz="1600" dirty="0"/>
              <a:t>JSON-</a:t>
            </a:r>
            <a:r>
              <a:rPr lang="pt-PT" sz="1600" dirty="0" err="1"/>
              <a:t>like</a:t>
            </a:r>
            <a:endParaRPr lang="pt-PT" sz="1600" dirty="0"/>
          </a:p>
        </p:txBody>
      </p:sp>
      <p:sp>
        <p:nvSpPr>
          <p:cNvPr id="12" name="Google Shape;464;p57">
            <a:extLst>
              <a:ext uri="{FF2B5EF4-FFF2-40B4-BE49-F238E27FC236}">
                <a16:creationId xmlns:a16="http://schemas.microsoft.com/office/drawing/2014/main" id="{95D385A8-6620-C210-D316-E97C21CC1466}"/>
              </a:ext>
            </a:extLst>
          </p:cNvPr>
          <p:cNvSpPr txBox="1">
            <a:spLocks/>
          </p:cNvSpPr>
          <p:nvPr/>
        </p:nvSpPr>
        <p:spPr>
          <a:xfrm>
            <a:off x="6230594" y="2541600"/>
            <a:ext cx="2567850" cy="2278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1pPr>
            <a:lvl2pPr marL="914400" marR="0" lvl="1"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2pPr>
            <a:lvl3pPr marL="1371600" marR="0" lvl="2"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3pPr>
            <a:lvl4pPr marL="1828800" marR="0" lvl="3"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4pPr>
            <a:lvl5pPr marL="2286000" marR="0" lvl="4"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5pPr>
            <a:lvl6pPr marL="2743200" marR="0" lvl="5"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6pPr>
            <a:lvl7pPr marL="3200400" marR="0" lvl="6"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7pPr>
            <a:lvl8pPr marL="3657600" marR="0" lvl="7"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8pPr>
            <a:lvl9pPr marL="4114800" marR="0" lvl="8"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9pPr>
          </a:lstStyle>
          <a:p>
            <a:pPr marL="0" indent="0">
              <a:buFont typeface="Albert Sans"/>
              <a:buNone/>
            </a:pPr>
            <a:r>
              <a:rPr lang="pt-PT" sz="1100" dirty="0" err="1"/>
              <a:t>const</a:t>
            </a:r>
            <a:r>
              <a:rPr lang="pt-PT" sz="1100" dirty="0"/>
              <a:t> data = [</a:t>
            </a:r>
          </a:p>
          <a:p>
            <a:pPr marL="0" indent="0">
              <a:buFont typeface="Albert Sans"/>
              <a:buNone/>
            </a:pPr>
            <a:r>
              <a:rPr lang="pt-PT" sz="1100" dirty="0"/>
              <a:t>    {</a:t>
            </a:r>
          </a:p>
          <a:p>
            <a:pPr marL="0" indent="0">
              <a:buFont typeface="Albert Sans"/>
              <a:buNone/>
            </a:pPr>
            <a:r>
              <a:rPr lang="pt-PT" sz="1100" dirty="0"/>
              <a:t>      </a:t>
            </a:r>
            <a:r>
              <a:rPr lang="pt-PT" sz="1100" dirty="0" err="1"/>
              <a:t>icon</a:t>
            </a:r>
            <a:r>
              <a:rPr lang="pt-PT" sz="1100" dirty="0"/>
              <a:t>: (</a:t>
            </a:r>
          </a:p>
          <a:p>
            <a:pPr marL="0" indent="0">
              <a:buFont typeface="Albert Sans"/>
              <a:buNone/>
            </a:pPr>
            <a:r>
              <a:rPr lang="pt-PT" sz="1100" dirty="0"/>
              <a:t>        &lt;</a:t>
            </a:r>
            <a:r>
              <a:rPr lang="pt-PT" sz="1100" dirty="0" err="1"/>
              <a:t>svg</a:t>
            </a:r>
            <a:r>
              <a:rPr lang="pt-PT" sz="1100" dirty="0"/>
              <a:t>&gt;(...)&lt;/</a:t>
            </a:r>
            <a:r>
              <a:rPr lang="pt-PT" sz="1100" dirty="0" err="1"/>
              <a:t>svg</a:t>
            </a:r>
            <a:r>
              <a:rPr lang="pt-PT" sz="1100" dirty="0"/>
              <a:t>&gt;</a:t>
            </a:r>
          </a:p>
          <a:p>
            <a:pPr marL="0" indent="0">
              <a:buFont typeface="Albert Sans"/>
              <a:buNone/>
            </a:pPr>
            <a:r>
              <a:rPr lang="pt-PT" sz="1100" dirty="0"/>
              <a:t>      ),</a:t>
            </a:r>
          </a:p>
          <a:p>
            <a:pPr marL="0" indent="0">
              <a:buFont typeface="Albert Sans"/>
              <a:buNone/>
            </a:pPr>
            <a:r>
              <a:rPr lang="pt-PT" sz="1100" dirty="0"/>
              <a:t>      </a:t>
            </a:r>
            <a:r>
              <a:rPr lang="pt-PT" sz="1100" dirty="0" err="1"/>
              <a:t>title</a:t>
            </a:r>
            <a:r>
              <a:rPr lang="pt-PT" sz="1100" dirty="0"/>
              <a:t>: “Desenvolvimento”,</a:t>
            </a:r>
          </a:p>
          <a:p>
            <a:pPr marL="0" indent="0">
              <a:buFont typeface="Albert Sans"/>
              <a:buNone/>
            </a:pPr>
            <a:r>
              <a:rPr lang="pt-PT" sz="1100" dirty="0"/>
              <a:t>      </a:t>
            </a:r>
            <a:r>
              <a:rPr lang="pt-PT" sz="1100" dirty="0" err="1"/>
              <a:t>description</a:t>
            </a:r>
            <a:r>
              <a:rPr lang="pt-PT" sz="1100" dirty="0"/>
              <a:t>: “Software, Web,      	      Jogos, etc...”</a:t>
            </a:r>
          </a:p>
          <a:p>
            <a:pPr marL="0" indent="0">
              <a:buFont typeface="Albert Sans"/>
              <a:buNone/>
            </a:pPr>
            <a:r>
              <a:rPr lang="pt-PT" sz="1100" dirty="0"/>
              <a:t>    },</a:t>
            </a:r>
          </a:p>
          <a:p>
            <a:pPr marL="0" indent="0">
              <a:buFont typeface="Albert Sans"/>
              <a:buNone/>
            </a:pPr>
            <a:r>
              <a:rPr lang="pt-PT" sz="1100" dirty="0"/>
              <a:t>  (...)</a:t>
            </a:r>
          </a:p>
          <a:p>
            <a:pPr marL="0" indent="0">
              <a:buFont typeface="Albert Sans"/>
              <a:buNone/>
            </a:pPr>
            <a:r>
              <a:rPr lang="pt-PT" sz="1100" dirty="0"/>
              <a:t>];</a:t>
            </a:r>
          </a:p>
        </p:txBody>
      </p:sp>
      <p:pic>
        <p:nvPicPr>
          <p:cNvPr id="13" name="Picture 4" descr="Black Arrow PNG: Free Transparent Pics">
            <a:extLst>
              <a:ext uri="{FF2B5EF4-FFF2-40B4-BE49-F238E27FC236}">
                <a16:creationId xmlns:a16="http://schemas.microsoft.com/office/drawing/2014/main" id="{FD07CBAD-D3AE-AAD7-1831-8456EAE726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427287">
            <a:off x="4977716" y="3350723"/>
            <a:ext cx="1129779" cy="635000"/>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464;p57">
            <a:extLst>
              <a:ext uri="{FF2B5EF4-FFF2-40B4-BE49-F238E27FC236}">
                <a16:creationId xmlns:a16="http://schemas.microsoft.com/office/drawing/2014/main" id="{A0EA7ED7-28A8-AE51-B3E4-2B958EF1F8EB}"/>
              </a:ext>
            </a:extLst>
          </p:cNvPr>
          <p:cNvSpPr txBox="1">
            <a:spLocks/>
          </p:cNvSpPr>
          <p:nvPr/>
        </p:nvSpPr>
        <p:spPr>
          <a:xfrm>
            <a:off x="745606" y="2774013"/>
            <a:ext cx="2410344" cy="2278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1pPr>
            <a:lvl2pPr marL="914400" marR="0" lvl="1"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2pPr>
            <a:lvl3pPr marL="1371600" marR="0" lvl="2"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3pPr>
            <a:lvl4pPr marL="1828800" marR="0" lvl="3"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4pPr>
            <a:lvl5pPr marL="2286000" marR="0" lvl="4"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5pPr>
            <a:lvl6pPr marL="2743200" marR="0" lvl="5"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6pPr>
            <a:lvl7pPr marL="3200400" marR="0" lvl="6"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7pPr>
            <a:lvl8pPr marL="3657600" marR="0" lvl="7"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8pPr>
            <a:lvl9pPr marL="4114800" marR="0" lvl="8"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9pPr>
          </a:lstStyle>
          <a:p>
            <a:pPr marL="0" indent="0">
              <a:buFont typeface="Albert Sans"/>
              <a:buNone/>
            </a:pPr>
            <a:r>
              <a:rPr lang="pt-PT" sz="1050" dirty="0">
                <a:solidFill>
                  <a:schemeClr val="accent3">
                    <a:lumMod val="85000"/>
                  </a:schemeClr>
                </a:solidFill>
              </a:rPr>
              <a:t>&lt;</a:t>
            </a:r>
            <a:r>
              <a:rPr lang="pt-PT" sz="1050" dirty="0" err="1">
                <a:solidFill>
                  <a:schemeClr val="accent3">
                    <a:lumMod val="85000"/>
                  </a:schemeClr>
                </a:solidFill>
              </a:rPr>
              <a:t>Swiper</a:t>
            </a:r>
            <a:endParaRPr lang="pt-PT" sz="1050" dirty="0">
              <a:solidFill>
                <a:schemeClr val="accent3">
                  <a:lumMod val="85000"/>
                </a:schemeClr>
              </a:solidFill>
            </a:endParaRP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slidesPerView</a:t>
            </a:r>
            <a:r>
              <a:rPr lang="pt-PT" sz="1050" dirty="0">
                <a:solidFill>
                  <a:schemeClr val="accent3">
                    <a:lumMod val="85000"/>
                  </a:schemeClr>
                </a:solidFill>
              </a:rPr>
              <a:t> = {4},</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spaceBetween</a:t>
            </a:r>
            <a:r>
              <a:rPr lang="pt-PT" sz="1050" dirty="0">
                <a:solidFill>
                  <a:schemeClr val="accent3">
                    <a:lumMod val="85000"/>
                  </a:schemeClr>
                </a:solidFill>
              </a:rPr>
              <a:t> = {30},</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autoplay</a:t>
            </a:r>
            <a:r>
              <a:rPr lang="pt-PT" sz="1050" dirty="0">
                <a:solidFill>
                  <a:schemeClr val="accent3">
                    <a:lumMod val="85000"/>
                  </a:schemeClr>
                </a:solidFill>
              </a:rPr>
              <a:t> = {{</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delay</a:t>
            </a:r>
            <a:r>
              <a:rPr lang="pt-PT" sz="1050" dirty="0">
                <a:solidFill>
                  <a:schemeClr val="accent3">
                    <a:lumMod val="85000"/>
                  </a:schemeClr>
                </a:solidFill>
              </a:rPr>
              <a:t>: 2200,</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disableOnInteraction</a:t>
            </a:r>
            <a:r>
              <a:rPr lang="pt-PT" sz="1050" dirty="0">
                <a:solidFill>
                  <a:schemeClr val="accent3">
                    <a:lumMod val="85000"/>
                  </a:schemeClr>
                </a:solidFill>
              </a:rPr>
              <a:t>: false,</a:t>
            </a:r>
          </a:p>
          <a:p>
            <a:pPr marL="0" indent="0">
              <a:buFont typeface="Albert Sans"/>
              <a:buNone/>
            </a:pPr>
            <a:r>
              <a:rPr lang="pt-PT" sz="1050" dirty="0">
                <a:solidFill>
                  <a:schemeClr val="accent3">
                    <a:lumMod val="85000"/>
                  </a:schemeClr>
                </a:solidFill>
              </a:rPr>
              <a:t>   }},</a:t>
            </a:r>
          </a:p>
          <a:p>
            <a:pPr marL="0" indent="0">
              <a:buFont typeface="Albert Sans"/>
              <a:buNone/>
            </a:pPr>
            <a:r>
              <a:rPr lang="pt-PT" sz="1050" dirty="0">
                <a:solidFill>
                  <a:schemeClr val="accent3">
                    <a:lumMod val="85000"/>
                  </a:schemeClr>
                </a:solidFill>
              </a:rPr>
              <a:t>   speed = {3000},</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loop</a:t>
            </a:r>
            <a:r>
              <a:rPr lang="pt-PT" sz="1050" dirty="0">
                <a:solidFill>
                  <a:schemeClr val="accent3">
                    <a:lumMod val="85000"/>
                  </a:schemeClr>
                </a:solidFill>
              </a:rPr>
              <a:t> = {</a:t>
            </a:r>
            <a:r>
              <a:rPr lang="pt-PT" sz="1050" dirty="0" err="1">
                <a:solidFill>
                  <a:schemeClr val="accent3">
                    <a:lumMod val="85000"/>
                  </a:schemeClr>
                </a:solidFill>
              </a:rPr>
              <a:t>true</a:t>
            </a:r>
            <a:r>
              <a:rPr lang="pt-PT" sz="1050" dirty="0">
                <a:solidFill>
                  <a:schemeClr val="accent3">
                    <a:lumMod val="85000"/>
                  </a:schemeClr>
                </a:solidFill>
              </a:rPr>
              <a:t>},</a:t>
            </a:r>
          </a:p>
        </p:txBody>
      </p:sp>
      <p:sp>
        <p:nvSpPr>
          <p:cNvPr id="15" name="Google Shape;464;p57">
            <a:extLst>
              <a:ext uri="{FF2B5EF4-FFF2-40B4-BE49-F238E27FC236}">
                <a16:creationId xmlns:a16="http://schemas.microsoft.com/office/drawing/2014/main" id="{D6F6C1B5-007D-6C17-B845-98EE8D78F4FB}"/>
              </a:ext>
            </a:extLst>
          </p:cNvPr>
          <p:cNvSpPr txBox="1">
            <a:spLocks/>
          </p:cNvSpPr>
          <p:nvPr/>
        </p:nvSpPr>
        <p:spPr>
          <a:xfrm>
            <a:off x="2879206" y="2782526"/>
            <a:ext cx="2410344" cy="2278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1pPr>
            <a:lvl2pPr marL="914400" marR="0" lvl="1"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2pPr>
            <a:lvl3pPr marL="1371600" marR="0" lvl="2"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3pPr>
            <a:lvl4pPr marL="1828800" marR="0" lvl="3"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4pPr>
            <a:lvl5pPr marL="2286000" marR="0" lvl="4"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5pPr>
            <a:lvl6pPr marL="2743200" marR="0" lvl="5"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6pPr>
            <a:lvl7pPr marL="3200400" marR="0" lvl="6"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7pPr>
            <a:lvl8pPr marL="3657600" marR="0" lvl="7"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8pPr>
            <a:lvl9pPr marL="4114800" marR="0" lvl="8"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9pPr>
          </a:lstStyle>
          <a:p>
            <a:pPr marL="0" indent="0">
              <a:buFont typeface="Albert Sans"/>
              <a:buNone/>
            </a:pPr>
            <a:r>
              <a:rPr lang="pt-PT" sz="1050" dirty="0" err="1">
                <a:solidFill>
                  <a:schemeClr val="accent3">
                    <a:lumMod val="85000"/>
                  </a:schemeClr>
                </a:solidFill>
              </a:rPr>
              <a:t>breakpoints</a:t>
            </a:r>
            <a:r>
              <a:rPr lang="pt-PT" sz="1050" dirty="0">
                <a:solidFill>
                  <a:schemeClr val="accent3">
                    <a:lumMod val="85000"/>
                  </a:schemeClr>
                </a:solidFill>
              </a:rPr>
              <a:t> = {{</a:t>
            </a:r>
          </a:p>
          <a:p>
            <a:pPr marL="0" indent="0">
              <a:buFont typeface="Albert Sans"/>
              <a:buNone/>
            </a:pPr>
            <a:r>
              <a:rPr lang="pt-PT" sz="1050" dirty="0">
                <a:solidFill>
                  <a:schemeClr val="accent3">
                    <a:lumMod val="85000"/>
                  </a:schemeClr>
                </a:solidFill>
              </a:rPr>
              <a:t>   1220: {</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slidesPerView</a:t>
            </a:r>
            <a:r>
              <a:rPr lang="pt-PT" sz="1050" dirty="0">
                <a:solidFill>
                  <a:schemeClr val="accent3">
                    <a:lumMod val="85000"/>
                  </a:schemeClr>
                </a:solidFill>
              </a:rPr>
              <a:t> = {3},</a:t>
            </a:r>
          </a:p>
          <a:p>
            <a:pPr marL="0" indent="0">
              <a:buFont typeface="Albert Sans"/>
              <a:buNone/>
            </a:pPr>
            <a:r>
              <a:rPr lang="pt-PT" sz="1050" dirty="0">
                <a:solidFill>
                  <a:schemeClr val="accent3">
                    <a:lumMod val="85000"/>
                  </a:schemeClr>
                </a:solidFill>
              </a:rPr>
              <a:t>       </a:t>
            </a:r>
            <a:r>
              <a:rPr lang="pt-PT" sz="1050" dirty="0" err="1">
                <a:solidFill>
                  <a:schemeClr val="tx1"/>
                </a:solidFill>
              </a:rPr>
              <a:t>spaceBetween</a:t>
            </a:r>
            <a:r>
              <a:rPr lang="pt-PT" sz="1050" dirty="0">
                <a:solidFill>
                  <a:schemeClr val="tx1"/>
                </a:solidFill>
              </a:rPr>
              <a:t> = {20},</a:t>
            </a:r>
          </a:p>
          <a:p>
            <a:pPr marL="0" indent="0">
              <a:buFont typeface="Albert Sans"/>
              <a:buNone/>
            </a:pPr>
            <a:r>
              <a:rPr lang="pt-PT" sz="1050" dirty="0">
                <a:solidFill>
                  <a:schemeClr val="accent3">
                    <a:lumMod val="85000"/>
                  </a:schemeClr>
                </a:solidFill>
              </a:rPr>
              <a:t>   },</a:t>
            </a:r>
          </a:p>
          <a:p>
            <a:pPr marL="0" indent="0">
              <a:buFont typeface="Albert Sans"/>
              <a:buNone/>
            </a:pPr>
            <a:r>
              <a:rPr lang="pt-PT" sz="1050" dirty="0">
                <a:solidFill>
                  <a:schemeClr val="accent3">
                    <a:lumMod val="85000"/>
                  </a:schemeClr>
                </a:solidFill>
              </a:rPr>
              <a:t>   980: {</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slidesPerView</a:t>
            </a:r>
            <a:r>
              <a:rPr lang="pt-PT" sz="1050" dirty="0">
                <a:solidFill>
                  <a:schemeClr val="accent3">
                    <a:lumMod val="85000"/>
                  </a:schemeClr>
                </a:solidFill>
              </a:rPr>
              <a:t> = {2},</a:t>
            </a:r>
          </a:p>
          <a:p>
            <a:pPr marL="0" indent="0">
              <a:buFont typeface="Albert Sans"/>
              <a:buNone/>
            </a:pPr>
            <a:r>
              <a:rPr lang="pt-PT" sz="1050" dirty="0">
                <a:solidFill>
                  <a:schemeClr val="accent3">
                    <a:lumMod val="85000"/>
                  </a:schemeClr>
                </a:solidFill>
              </a:rPr>
              <a:t>       </a:t>
            </a:r>
            <a:r>
              <a:rPr lang="pt-PT" sz="1050" dirty="0" err="1">
                <a:solidFill>
                  <a:schemeClr val="accent3">
                    <a:lumMod val="85000"/>
                  </a:schemeClr>
                </a:solidFill>
              </a:rPr>
              <a:t>spaceBetween</a:t>
            </a:r>
            <a:r>
              <a:rPr lang="pt-PT" sz="1050" dirty="0">
                <a:solidFill>
                  <a:schemeClr val="accent3">
                    <a:lumMod val="85000"/>
                  </a:schemeClr>
                </a:solidFill>
              </a:rPr>
              <a:t> = {30},</a:t>
            </a:r>
          </a:p>
          <a:p>
            <a:pPr marL="0" indent="0">
              <a:buFont typeface="Albert Sans"/>
              <a:buNone/>
            </a:pPr>
            <a:r>
              <a:rPr lang="pt-PT" sz="1050" dirty="0">
                <a:solidFill>
                  <a:schemeClr val="accent3">
                    <a:lumMod val="85000"/>
                  </a:schemeClr>
                </a:solidFill>
              </a:rPr>
              <a:t>    },</a:t>
            </a:r>
          </a:p>
          <a:p>
            <a:pPr marL="0" indent="0">
              <a:buFont typeface="Albert Sans"/>
              <a:buNone/>
            </a:pPr>
            <a:r>
              <a:rPr lang="pt-PT" sz="1050" dirty="0">
                <a:solidFill>
                  <a:schemeClr val="accent3">
                    <a:lumMod val="85000"/>
                  </a:schemeClr>
                </a:solidFill>
              </a:rPr>
              <a:t>}}</a:t>
            </a:r>
          </a:p>
          <a:p>
            <a:pPr marL="0" indent="0">
              <a:buFont typeface="Albert Sans"/>
              <a:buNone/>
            </a:pPr>
            <a:r>
              <a:rPr lang="pt-PT" sz="1050" dirty="0">
                <a:solidFill>
                  <a:schemeClr val="accent3">
                    <a:lumMod val="85000"/>
                  </a:schemeClr>
                </a:solidFill>
              </a:rPr>
              <a:t>&gt; &lt;/</a:t>
            </a:r>
            <a:r>
              <a:rPr lang="pt-PT" sz="1050" dirty="0" err="1">
                <a:solidFill>
                  <a:schemeClr val="accent3">
                    <a:lumMod val="85000"/>
                  </a:schemeClr>
                </a:solidFill>
              </a:rPr>
              <a:t>Swiper</a:t>
            </a:r>
            <a:r>
              <a:rPr lang="pt-PT" sz="1050" dirty="0">
                <a:solidFill>
                  <a:schemeClr val="accent3">
                    <a:lumMod val="85000"/>
                  </a:schemeClr>
                </a:solidFill>
              </a:rPr>
              <a:t>&gt;</a:t>
            </a:r>
          </a:p>
        </p:txBody>
      </p:sp>
    </p:spTree>
    <p:extLst>
      <p:ext uri="{BB962C8B-B14F-4D97-AF65-F5344CB8AC3E}">
        <p14:creationId xmlns:p14="http://schemas.microsoft.com/office/powerpoint/2010/main" val="38617437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3">
          <a:extLst>
            <a:ext uri="{FF2B5EF4-FFF2-40B4-BE49-F238E27FC236}">
              <a16:creationId xmlns:a16="http://schemas.microsoft.com/office/drawing/2014/main" id="{A45CE03D-7D4C-28AF-E055-E103EF52549A}"/>
            </a:ext>
          </a:extLst>
        </p:cNvPr>
        <p:cNvGrpSpPr/>
        <p:nvPr/>
      </p:nvGrpSpPr>
      <p:grpSpPr>
        <a:xfrm>
          <a:off x="0" y="0"/>
          <a:ext cx="0" cy="0"/>
          <a:chOff x="0" y="0"/>
          <a:chExt cx="0" cy="0"/>
        </a:xfrm>
      </p:grpSpPr>
      <p:sp>
        <p:nvSpPr>
          <p:cNvPr id="234" name="Google Shape;234;p39">
            <a:extLst>
              <a:ext uri="{FF2B5EF4-FFF2-40B4-BE49-F238E27FC236}">
                <a16:creationId xmlns:a16="http://schemas.microsoft.com/office/drawing/2014/main" id="{F978D331-1F7F-3B9B-6A62-75C85EDE8271}"/>
              </a:ext>
            </a:extLst>
          </p:cNvPr>
          <p:cNvSpPr txBox="1">
            <a:spLocks noGrp="1"/>
          </p:cNvSpPr>
          <p:nvPr>
            <p:ph type="title"/>
          </p:nvPr>
        </p:nvSpPr>
        <p:spPr>
          <a:xfrm>
            <a:off x="715100" y="3328050"/>
            <a:ext cx="7708800" cy="12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Google Cloud</a:t>
            </a:r>
            <a:endParaRPr dirty="0"/>
          </a:p>
        </p:txBody>
      </p:sp>
      <p:sp>
        <p:nvSpPr>
          <p:cNvPr id="235" name="Google Shape;235;p39">
            <a:extLst>
              <a:ext uri="{FF2B5EF4-FFF2-40B4-BE49-F238E27FC236}">
                <a16:creationId xmlns:a16="http://schemas.microsoft.com/office/drawing/2014/main" id="{6525CAA7-6224-4B93-EB6A-4718646B5BA5}"/>
              </a:ext>
            </a:extLst>
          </p:cNvPr>
          <p:cNvSpPr txBox="1">
            <a:spLocks noGrp="1"/>
          </p:cNvSpPr>
          <p:nvPr>
            <p:ph type="title" idx="2"/>
          </p:nvPr>
        </p:nvSpPr>
        <p:spPr>
          <a:xfrm>
            <a:off x="715100" y="2074250"/>
            <a:ext cx="7708800" cy="125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FF0000"/>
                </a:solidFill>
              </a:rPr>
              <a:t>01</a:t>
            </a:r>
            <a:endParaRPr dirty="0">
              <a:solidFill>
                <a:srgbClr val="FF0000"/>
              </a:solidFill>
            </a:endParaRPr>
          </a:p>
        </p:txBody>
      </p:sp>
      <p:pic>
        <p:nvPicPr>
          <p:cNvPr id="1026" name="Picture 2" descr="Google Cloud&quot; Icon - Download for free – Iconduck">
            <a:extLst>
              <a:ext uri="{FF2B5EF4-FFF2-40B4-BE49-F238E27FC236}">
                <a16:creationId xmlns:a16="http://schemas.microsoft.com/office/drawing/2014/main" id="{D1BC5EEF-9825-0C97-F92E-6B62A8F1A6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8134" y="2343824"/>
            <a:ext cx="889000" cy="714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866967"/>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2">
          <a:extLst>
            <a:ext uri="{FF2B5EF4-FFF2-40B4-BE49-F238E27FC236}">
              <a16:creationId xmlns:a16="http://schemas.microsoft.com/office/drawing/2014/main" id="{8CA9A0FD-E164-1B55-0F00-67E06EB8953C}"/>
            </a:ext>
          </a:extLst>
        </p:cNvPr>
        <p:cNvGrpSpPr/>
        <p:nvPr/>
      </p:nvGrpSpPr>
      <p:grpSpPr>
        <a:xfrm>
          <a:off x="0" y="0"/>
          <a:ext cx="0" cy="0"/>
          <a:chOff x="0" y="0"/>
          <a:chExt cx="0" cy="0"/>
        </a:xfrm>
      </p:grpSpPr>
      <p:sp>
        <p:nvSpPr>
          <p:cNvPr id="463" name="Google Shape;463;p57">
            <a:extLst>
              <a:ext uri="{FF2B5EF4-FFF2-40B4-BE49-F238E27FC236}">
                <a16:creationId xmlns:a16="http://schemas.microsoft.com/office/drawing/2014/main" id="{8185B3C5-261F-A108-D4A2-CFEAB3E29541}"/>
              </a:ext>
            </a:extLst>
          </p:cNvPr>
          <p:cNvSpPr txBox="1">
            <a:spLocks noGrp="1"/>
          </p:cNvSpPr>
          <p:nvPr>
            <p:ph type="title"/>
          </p:nvPr>
        </p:nvSpPr>
        <p:spPr>
          <a:xfrm>
            <a:off x="877527" y="1323607"/>
            <a:ext cx="39331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err="1"/>
              <a:t>Página</a:t>
            </a:r>
            <a:r>
              <a:rPr lang="en" sz="3200" dirty="0"/>
              <a:t> de </a:t>
            </a:r>
            <a:r>
              <a:rPr lang="en" sz="3200" dirty="0" err="1"/>
              <a:t>registo</a:t>
            </a:r>
            <a:endParaRPr sz="3200" dirty="0"/>
          </a:p>
        </p:txBody>
      </p:sp>
      <p:sp>
        <p:nvSpPr>
          <p:cNvPr id="464" name="Google Shape;464;p57">
            <a:extLst>
              <a:ext uri="{FF2B5EF4-FFF2-40B4-BE49-F238E27FC236}">
                <a16:creationId xmlns:a16="http://schemas.microsoft.com/office/drawing/2014/main" id="{8F240A1C-712E-D9EA-5090-37EF27879A0C}"/>
              </a:ext>
            </a:extLst>
          </p:cNvPr>
          <p:cNvSpPr txBox="1">
            <a:spLocks noGrp="1"/>
          </p:cNvSpPr>
          <p:nvPr>
            <p:ph type="body" idx="1"/>
          </p:nvPr>
        </p:nvSpPr>
        <p:spPr>
          <a:xfrm>
            <a:off x="625069" y="3655883"/>
            <a:ext cx="2214367" cy="5774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err="1"/>
              <a:t>Formulário</a:t>
            </a:r>
            <a:r>
              <a:rPr lang="en" sz="1600" dirty="0"/>
              <a:t> de </a:t>
            </a:r>
            <a:r>
              <a:rPr lang="en" sz="1600" dirty="0" err="1"/>
              <a:t>registo</a:t>
            </a:r>
            <a:endParaRPr sz="1600" dirty="0"/>
          </a:p>
        </p:txBody>
      </p:sp>
      <p:grpSp>
        <p:nvGrpSpPr>
          <p:cNvPr id="465" name="Google Shape;465;p57">
            <a:extLst>
              <a:ext uri="{FF2B5EF4-FFF2-40B4-BE49-F238E27FC236}">
                <a16:creationId xmlns:a16="http://schemas.microsoft.com/office/drawing/2014/main" id="{9F4CC6FB-E222-176D-FB60-618B566D3B2F}"/>
              </a:ext>
            </a:extLst>
          </p:cNvPr>
          <p:cNvGrpSpPr/>
          <p:nvPr/>
        </p:nvGrpSpPr>
        <p:grpSpPr>
          <a:xfrm>
            <a:off x="5097507" y="1323607"/>
            <a:ext cx="3432984" cy="2496295"/>
            <a:chOff x="331763" y="414153"/>
            <a:chExt cx="6903246" cy="5019697"/>
          </a:xfrm>
        </p:grpSpPr>
        <p:sp>
          <p:nvSpPr>
            <p:cNvPr id="466" name="Google Shape;466;p57">
              <a:extLst>
                <a:ext uri="{FF2B5EF4-FFF2-40B4-BE49-F238E27FC236}">
                  <a16:creationId xmlns:a16="http://schemas.microsoft.com/office/drawing/2014/main" id="{5CD9AFCE-89AF-1521-4951-71E5B8EF7566}"/>
                </a:ext>
              </a:extLst>
            </p:cNvPr>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7">
              <a:extLst>
                <a:ext uri="{FF2B5EF4-FFF2-40B4-BE49-F238E27FC236}">
                  <a16:creationId xmlns:a16="http://schemas.microsoft.com/office/drawing/2014/main" id="{B0ECEB9F-8903-18BC-DB26-EA66507FA657}"/>
                </a:ext>
              </a:extLst>
            </p:cNvPr>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7">
              <a:extLst>
                <a:ext uri="{FF2B5EF4-FFF2-40B4-BE49-F238E27FC236}">
                  <a16:creationId xmlns:a16="http://schemas.microsoft.com/office/drawing/2014/main" id="{176DEBDB-1F71-0D53-D470-FDC9F8C0AF8A}"/>
                </a:ext>
              </a:extLst>
            </p:cNvPr>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7">
              <a:extLst>
                <a:ext uri="{FF2B5EF4-FFF2-40B4-BE49-F238E27FC236}">
                  <a16:creationId xmlns:a16="http://schemas.microsoft.com/office/drawing/2014/main" id="{144C7735-E123-C149-B9DD-D230BE73AEE7}"/>
                </a:ext>
              </a:extLst>
            </p:cNvPr>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agem 1">
            <a:extLst>
              <a:ext uri="{FF2B5EF4-FFF2-40B4-BE49-F238E27FC236}">
                <a16:creationId xmlns:a16="http://schemas.microsoft.com/office/drawing/2014/main" id="{E0E1F03C-0533-C2B1-6B26-BB25E4786BA1}"/>
              </a:ext>
            </a:extLst>
          </p:cNvPr>
          <p:cNvPicPr>
            <a:picLocks noChangeAspect="1"/>
          </p:cNvPicPr>
          <p:nvPr/>
        </p:nvPicPr>
        <p:blipFill>
          <a:blip r:embed="rId3"/>
          <a:srcRect l="1300" r="1370"/>
          <a:stretch/>
        </p:blipFill>
        <p:spPr>
          <a:xfrm>
            <a:off x="5179291" y="1430865"/>
            <a:ext cx="3268142" cy="1944000"/>
          </a:xfrm>
          <a:prstGeom prst="rect">
            <a:avLst/>
          </a:prstGeom>
        </p:spPr>
      </p:pic>
      <p:pic>
        <p:nvPicPr>
          <p:cNvPr id="2050" name="Picture 2" descr="Google Icon Logo PNG Vector SVG, EPS, Ai formats (1018 bytes) Free Download">
            <a:extLst>
              <a:ext uri="{FF2B5EF4-FFF2-40B4-BE49-F238E27FC236}">
                <a16:creationId xmlns:a16="http://schemas.microsoft.com/office/drawing/2014/main" id="{309046CA-AA07-AA8B-D8D2-F6C38930D0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4577" y="2242241"/>
            <a:ext cx="389467" cy="39433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inkedin - Free social media icons">
            <a:extLst>
              <a:ext uri="{FF2B5EF4-FFF2-40B4-BE49-F238E27FC236}">
                <a16:creationId xmlns:a16="http://schemas.microsoft.com/office/drawing/2014/main" id="{C3D7C600-96E4-F209-0B24-6C0033D365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8049" y="2244176"/>
            <a:ext cx="392400" cy="3924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ithub Logo - Free social media icons">
            <a:extLst>
              <a:ext uri="{FF2B5EF4-FFF2-40B4-BE49-F238E27FC236}">
                <a16:creationId xmlns:a16="http://schemas.microsoft.com/office/drawing/2014/main" id="{DA48EFEB-03E8-43B1-5EEF-86EC6C9493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5987" y="2240326"/>
            <a:ext cx="399600" cy="3996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Black Arrow PNG: Free Transparent Pics">
            <a:extLst>
              <a:ext uri="{FF2B5EF4-FFF2-40B4-BE49-F238E27FC236}">
                <a16:creationId xmlns:a16="http://schemas.microsoft.com/office/drawing/2014/main" id="{1E67094E-D13C-70D3-C9E2-1A91D272EC5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971101">
            <a:off x="4023201" y="1967876"/>
            <a:ext cx="1129779" cy="635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2" descr="NextAuth.js">
            <a:extLst>
              <a:ext uri="{FF2B5EF4-FFF2-40B4-BE49-F238E27FC236}">
                <a16:creationId xmlns:a16="http://schemas.microsoft.com/office/drawing/2014/main" id="{2E8F2B79-3B1A-64D2-C4B4-9874C14C26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90942" y="2783749"/>
            <a:ext cx="391313" cy="432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Black Arrow PNG: Free Transparent Pics">
            <a:extLst>
              <a:ext uri="{FF2B5EF4-FFF2-40B4-BE49-F238E27FC236}">
                <a16:creationId xmlns:a16="http://schemas.microsoft.com/office/drawing/2014/main" id="{F13FB721-AEE0-C10D-F3B3-0912EEF62B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2393339">
            <a:off x="3038233" y="2595728"/>
            <a:ext cx="802543" cy="4510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Black Arrow PNG: Free Transparent Pics">
            <a:extLst>
              <a:ext uri="{FF2B5EF4-FFF2-40B4-BE49-F238E27FC236}">
                <a16:creationId xmlns:a16="http://schemas.microsoft.com/office/drawing/2014/main" id="{30F60A6A-062A-98B0-5A1F-BDD6788125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6627571" flipH="1">
            <a:off x="753684" y="2940525"/>
            <a:ext cx="1010824" cy="45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047390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5"/>
          <p:cNvSpPr txBox="1">
            <a:spLocks noGrp="1"/>
          </p:cNvSpPr>
          <p:nvPr>
            <p:ph type="title"/>
          </p:nvPr>
        </p:nvSpPr>
        <p:spPr>
          <a:xfrm>
            <a:off x="705396" y="670022"/>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Ferramentas </a:t>
            </a:r>
            <a:r>
              <a:rPr lang="en" dirty="0" err="1"/>
              <a:t>utilizadas</a:t>
            </a:r>
            <a:endParaRPr dirty="0"/>
          </a:p>
        </p:txBody>
      </p:sp>
      <p:sp>
        <p:nvSpPr>
          <p:cNvPr id="572" name="Google Shape;572;p65"/>
          <p:cNvSpPr txBox="1"/>
          <p:nvPr/>
        </p:nvSpPr>
        <p:spPr>
          <a:xfrm>
            <a:off x="-112458" y="2705425"/>
            <a:ext cx="2571300" cy="32746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err="1">
                <a:solidFill>
                  <a:schemeClr val="dk1"/>
                </a:solidFill>
                <a:latin typeface="Alexandria Medium"/>
                <a:ea typeface="Alexandria Medium"/>
                <a:cs typeface="Alexandria Medium"/>
                <a:sym typeface="Alexandria Medium"/>
              </a:rPr>
              <a:t>Codificação</a:t>
            </a:r>
            <a:endParaRPr dirty="0">
              <a:solidFill>
                <a:schemeClr val="dk1"/>
              </a:solidFill>
              <a:latin typeface="Alexandria Medium"/>
              <a:ea typeface="Alexandria Medium"/>
              <a:cs typeface="Alexandria Medium"/>
              <a:sym typeface="Alexandria Medium"/>
            </a:endParaRPr>
          </a:p>
        </p:txBody>
      </p:sp>
      <p:sp>
        <p:nvSpPr>
          <p:cNvPr id="574" name="Google Shape;574;p65"/>
          <p:cNvSpPr txBox="1"/>
          <p:nvPr/>
        </p:nvSpPr>
        <p:spPr>
          <a:xfrm>
            <a:off x="2160392" y="2705423"/>
            <a:ext cx="2571300" cy="32747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PT" dirty="0">
                <a:solidFill>
                  <a:schemeClr val="dk1"/>
                </a:solidFill>
                <a:latin typeface="Alexandria Medium"/>
                <a:ea typeface="Alexandria Medium"/>
                <a:cs typeface="Alexandria Medium"/>
                <a:sym typeface="Alexandria Medium"/>
              </a:rPr>
              <a:t>Base de dados</a:t>
            </a:r>
            <a:endParaRPr dirty="0">
              <a:solidFill>
                <a:schemeClr val="dk1"/>
              </a:solidFill>
              <a:latin typeface="Alexandria Medium"/>
              <a:ea typeface="Alexandria Medium"/>
              <a:cs typeface="Alexandria Medium"/>
              <a:sym typeface="Alexandria Medium"/>
            </a:endParaRPr>
          </a:p>
        </p:txBody>
      </p:sp>
      <p:sp>
        <p:nvSpPr>
          <p:cNvPr id="576" name="Google Shape;576;p65"/>
          <p:cNvSpPr txBox="1"/>
          <p:nvPr/>
        </p:nvSpPr>
        <p:spPr>
          <a:xfrm>
            <a:off x="4562346" y="2705423"/>
            <a:ext cx="2571300" cy="32747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PT" dirty="0">
                <a:solidFill>
                  <a:schemeClr val="dk1"/>
                </a:solidFill>
                <a:latin typeface="Alexandria Medium"/>
                <a:ea typeface="Alexandria Medium"/>
                <a:cs typeface="Alexandria Medium"/>
                <a:sym typeface="Alexandria Medium"/>
              </a:rPr>
              <a:t>Edição</a:t>
            </a:r>
            <a:endParaRPr dirty="0">
              <a:solidFill>
                <a:schemeClr val="dk1"/>
              </a:solidFill>
              <a:latin typeface="Alexandria Medium"/>
              <a:ea typeface="Alexandria Medium"/>
              <a:cs typeface="Alexandria Medium"/>
              <a:sym typeface="Alexandria Medium"/>
            </a:endParaRPr>
          </a:p>
        </p:txBody>
      </p:sp>
      <p:sp>
        <p:nvSpPr>
          <p:cNvPr id="577" name="Google Shape;577;p65"/>
          <p:cNvSpPr/>
          <p:nvPr/>
        </p:nvSpPr>
        <p:spPr>
          <a:xfrm>
            <a:off x="1112738" y="3192160"/>
            <a:ext cx="120900" cy="1209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85" name="Google Shape;585;p65"/>
          <p:cNvSpPr/>
          <p:nvPr/>
        </p:nvSpPr>
        <p:spPr>
          <a:xfrm>
            <a:off x="3385588" y="3192160"/>
            <a:ext cx="120900" cy="1209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87" name="Google Shape;587;p65"/>
          <p:cNvSpPr/>
          <p:nvPr/>
        </p:nvSpPr>
        <p:spPr>
          <a:xfrm>
            <a:off x="5787542" y="3192160"/>
            <a:ext cx="120900" cy="1209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cxnSp>
        <p:nvCxnSpPr>
          <p:cNvPr id="589" name="Google Shape;589;p65"/>
          <p:cNvCxnSpPr>
            <a:cxnSpLocks/>
            <a:endCxn id="585" idx="2"/>
          </p:cNvCxnSpPr>
          <p:nvPr/>
        </p:nvCxnSpPr>
        <p:spPr>
          <a:xfrm>
            <a:off x="1233638" y="3252610"/>
            <a:ext cx="2151950" cy="0"/>
          </a:xfrm>
          <a:prstGeom prst="straightConnector1">
            <a:avLst/>
          </a:prstGeom>
          <a:noFill/>
          <a:ln w="9525" cap="flat" cmpd="sng">
            <a:solidFill>
              <a:schemeClr val="dk1"/>
            </a:solidFill>
            <a:prstDash val="solid"/>
            <a:round/>
            <a:headEnd type="none" w="med" len="med"/>
            <a:tailEnd type="none" w="med" len="med"/>
          </a:ln>
        </p:spPr>
      </p:cxnSp>
      <p:pic>
        <p:nvPicPr>
          <p:cNvPr id="1026" name="Picture 2">
            <a:extLst>
              <a:ext uri="{FF2B5EF4-FFF2-40B4-BE49-F238E27FC236}">
                <a16:creationId xmlns:a16="http://schemas.microsoft.com/office/drawing/2014/main" id="{B416C2F9-FDDA-69D6-D322-262C29B275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335" y="2232856"/>
            <a:ext cx="434306" cy="4343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ongoDB Atlas | Sumo Logic Docs">
            <a:extLst>
              <a:ext uri="{FF2B5EF4-FFF2-40B4-BE49-F238E27FC236}">
                <a16:creationId xmlns:a16="http://schemas.microsoft.com/office/drawing/2014/main" id="{AB63609D-DFF7-89BD-77D2-47D33DE775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3739" y="2129785"/>
            <a:ext cx="1184506" cy="66889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6" descr="Krita – Apps on Google Play">
            <a:extLst>
              <a:ext uri="{FF2B5EF4-FFF2-40B4-BE49-F238E27FC236}">
                <a16:creationId xmlns:a16="http://schemas.microsoft.com/office/drawing/2014/main" id="{1C556197-0FB5-C75A-02C7-D1A1E10DFC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3217" y="2221334"/>
            <a:ext cx="468000" cy="46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8" descr="Inkscape – Wikipédia, a enciclopédia livre">
            <a:extLst>
              <a:ext uri="{FF2B5EF4-FFF2-40B4-BE49-F238E27FC236}">
                <a16:creationId xmlns:a16="http://schemas.microsoft.com/office/drawing/2014/main" id="{F5B715CB-0479-FB89-972D-0355CEA5EA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47894" y="2232856"/>
            <a:ext cx="468000" cy="468000"/>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574;p65">
            <a:extLst>
              <a:ext uri="{FF2B5EF4-FFF2-40B4-BE49-F238E27FC236}">
                <a16:creationId xmlns:a16="http://schemas.microsoft.com/office/drawing/2014/main" id="{320E087D-7A1F-0B4D-5AB2-6F9BDFE894E8}"/>
              </a:ext>
            </a:extLst>
          </p:cNvPr>
          <p:cNvSpPr txBox="1"/>
          <p:nvPr/>
        </p:nvSpPr>
        <p:spPr>
          <a:xfrm>
            <a:off x="7319596" y="2705423"/>
            <a:ext cx="1487987" cy="32747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PT" dirty="0">
                <a:solidFill>
                  <a:schemeClr val="dk1"/>
                </a:solidFill>
                <a:latin typeface="Alexandria Medium"/>
                <a:ea typeface="Alexandria Medium"/>
                <a:cs typeface="Alexandria Medium"/>
                <a:sym typeface="Alexandria Medium"/>
              </a:rPr>
              <a:t>Planeamento</a:t>
            </a:r>
            <a:endParaRPr dirty="0">
              <a:solidFill>
                <a:schemeClr val="dk1"/>
              </a:solidFill>
              <a:latin typeface="Alexandria Medium"/>
              <a:ea typeface="Alexandria Medium"/>
              <a:cs typeface="Alexandria Medium"/>
              <a:sym typeface="Alexandria Medium"/>
            </a:endParaRPr>
          </a:p>
        </p:txBody>
      </p:sp>
      <p:sp>
        <p:nvSpPr>
          <p:cNvPr id="6" name="Google Shape;585;p65">
            <a:extLst>
              <a:ext uri="{FF2B5EF4-FFF2-40B4-BE49-F238E27FC236}">
                <a16:creationId xmlns:a16="http://schemas.microsoft.com/office/drawing/2014/main" id="{0B8E0489-2C91-D321-413B-F721B34139B5}"/>
              </a:ext>
            </a:extLst>
          </p:cNvPr>
          <p:cNvSpPr/>
          <p:nvPr/>
        </p:nvSpPr>
        <p:spPr>
          <a:xfrm>
            <a:off x="8003140" y="3192161"/>
            <a:ext cx="120900" cy="1209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cxnSp>
        <p:nvCxnSpPr>
          <p:cNvPr id="7" name="Google Shape;589;p65">
            <a:extLst>
              <a:ext uri="{FF2B5EF4-FFF2-40B4-BE49-F238E27FC236}">
                <a16:creationId xmlns:a16="http://schemas.microsoft.com/office/drawing/2014/main" id="{B5BD17AE-AD2E-171E-9FEA-909A254A7865}"/>
              </a:ext>
            </a:extLst>
          </p:cNvPr>
          <p:cNvCxnSpPr>
            <a:cxnSpLocks/>
            <a:endCxn id="6" idx="2"/>
          </p:cNvCxnSpPr>
          <p:nvPr/>
        </p:nvCxnSpPr>
        <p:spPr>
          <a:xfrm>
            <a:off x="5908340" y="3252611"/>
            <a:ext cx="2094800" cy="0"/>
          </a:xfrm>
          <a:prstGeom prst="straightConnector1">
            <a:avLst/>
          </a:prstGeom>
          <a:noFill/>
          <a:ln w="9525" cap="flat" cmpd="sng">
            <a:solidFill>
              <a:schemeClr val="dk1"/>
            </a:solidFill>
            <a:prstDash val="solid"/>
            <a:round/>
            <a:headEnd type="none" w="med" len="med"/>
            <a:tailEnd type="none" w="med" len="med"/>
          </a:ln>
        </p:spPr>
      </p:cxnSp>
      <p:pic>
        <p:nvPicPr>
          <p:cNvPr id="9" name="Picture 6" descr="notion&quot; Icon - Download for free – Iconduck">
            <a:extLst>
              <a:ext uri="{FF2B5EF4-FFF2-40B4-BE49-F238E27FC236}">
                <a16:creationId xmlns:a16="http://schemas.microsoft.com/office/drawing/2014/main" id="{BDD489EC-A3DA-00CA-5B1C-2B3A8F2DD6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61249" y="2260210"/>
            <a:ext cx="404682" cy="422005"/>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Google Shape;589;p65">
            <a:extLst>
              <a:ext uri="{FF2B5EF4-FFF2-40B4-BE49-F238E27FC236}">
                <a16:creationId xmlns:a16="http://schemas.microsoft.com/office/drawing/2014/main" id="{BEFA53C4-8E17-BC6C-DCF9-19E2DA7041F7}"/>
              </a:ext>
            </a:extLst>
          </p:cNvPr>
          <p:cNvCxnSpPr>
            <a:cxnSpLocks/>
            <a:stCxn id="585" idx="6"/>
            <a:endCxn id="587" idx="2"/>
          </p:cNvCxnSpPr>
          <p:nvPr/>
        </p:nvCxnSpPr>
        <p:spPr>
          <a:xfrm>
            <a:off x="3506488" y="3252610"/>
            <a:ext cx="2281054"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2">
          <a:extLst>
            <a:ext uri="{FF2B5EF4-FFF2-40B4-BE49-F238E27FC236}">
              <a16:creationId xmlns:a16="http://schemas.microsoft.com/office/drawing/2014/main" id="{0E6289B1-41EB-A3B7-E336-CF899D79DF5F}"/>
            </a:ext>
          </a:extLst>
        </p:cNvPr>
        <p:cNvGrpSpPr/>
        <p:nvPr/>
      </p:nvGrpSpPr>
      <p:grpSpPr>
        <a:xfrm>
          <a:off x="0" y="0"/>
          <a:ext cx="0" cy="0"/>
          <a:chOff x="0" y="0"/>
          <a:chExt cx="0" cy="0"/>
        </a:xfrm>
      </p:grpSpPr>
      <p:sp>
        <p:nvSpPr>
          <p:cNvPr id="463" name="Google Shape;463;p57">
            <a:extLst>
              <a:ext uri="{FF2B5EF4-FFF2-40B4-BE49-F238E27FC236}">
                <a16:creationId xmlns:a16="http://schemas.microsoft.com/office/drawing/2014/main" id="{8AD1F06C-2B6C-B24E-29F2-38CFBD952BA6}"/>
              </a:ext>
            </a:extLst>
          </p:cNvPr>
          <p:cNvSpPr txBox="1">
            <a:spLocks noGrp="1"/>
          </p:cNvSpPr>
          <p:nvPr>
            <p:ph type="title"/>
          </p:nvPr>
        </p:nvSpPr>
        <p:spPr>
          <a:xfrm>
            <a:off x="877527" y="1323607"/>
            <a:ext cx="39331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err="1"/>
              <a:t>Página</a:t>
            </a:r>
            <a:r>
              <a:rPr lang="en" sz="3200" dirty="0"/>
              <a:t> de </a:t>
            </a:r>
            <a:r>
              <a:rPr lang="en" sz="3200" dirty="0" err="1"/>
              <a:t>registo</a:t>
            </a:r>
            <a:endParaRPr sz="3200" dirty="0"/>
          </a:p>
        </p:txBody>
      </p:sp>
      <p:sp>
        <p:nvSpPr>
          <p:cNvPr id="464" name="Google Shape;464;p57">
            <a:extLst>
              <a:ext uri="{FF2B5EF4-FFF2-40B4-BE49-F238E27FC236}">
                <a16:creationId xmlns:a16="http://schemas.microsoft.com/office/drawing/2014/main" id="{F78D7318-9ED9-73F5-D306-254226FC486F}"/>
              </a:ext>
            </a:extLst>
          </p:cNvPr>
          <p:cNvSpPr txBox="1">
            <a:spLocks noGrp="1"/>
          </p:cNvSpPr>
          <p:nvPr>
            <p:ph type="body" idx="1"/>
          </p:nvPr>
        </p:nvSpPr>
        <p:spPr>
          <a:xfrm>
            <a:off x="625069" y="3655883"/>
            <a:ext cx="2214367" cy="5774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err="1"/>
              <a:t>Formulário</a:t>
            </a:r>
            <a:r>
              <a:rPr lang="en" sz="1600" dirty="0"/>
              <a:t> de </a:t>
            </a:r>
            <a:r>
              <a:rPr lang="en" sz="1600" dirty="0" err="1"/>
              <a:t>registo</a:t>
            </a:r>
            <a:endParaRPr sz="1600" dirty="0"/>
          </a:p>
        </p:txBody>
      </p:sp>
      <p:grpSp>
        <p:nvGrpSpPr>
          <p:cNvPr id="465" name="Google Shape;465;p57">
            <a:extLst>
              <a:ext uri="{FF2B5EF4-FFF2-40B4-BE49-F238E27FC236}">
                <a16:creationId xmlns:a16="http://schemas.microsoft.com/office/drawing/2014/main" id="{20ED38A9-A55F-F62E-C296-A53B2F51C627}"/>
              </a:ext>
            </a:extLst>
          </p:cNvPr>
          <p:cNvGrpSpPr/>
          <p:nvPr/>
        </p:nvGrpSpPr>
        <p:grpSpPr>
          <a:xfrm>
            <a:off x="5097507" y="1323607"/>
            <a:ext cx="3432984" cy="2496295"/>
            <a:chOff x="331763" y="414153"/>
            <a:chExt cx="6903246" cy="5019697"/>
          </a:xfrm>
        </p:grpSpPr>
        <p:sp>
          <p:nvSpPr>
            <p:cNvPr id="466" name="Google Shape;466;p57">
              <a:extLst>
                <a:ext uri="{FF2B5EF4-FFF2-40B4-BE49-F238E27FC236}">
                  <a16:creationId xmlns:a16="http://schemas.microsoft.com/office/drawing/2014/main" id="{69FB7F1F-FA54-6ABE-DCE1-E21934782704}"/>
                </a:ext>
              </a:extLst>
            </p:cNvPr>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7">
              <a:extLst>
                <a:ext uri="{FF2B5EF4-FFF2-40B4-BE49-F238E27FC236}">
                  <a16:creationId xmlns:a16="http://schemas.microsoft.com/office/drawing/2014/main" id="{7EC59C05-DC57-D9AB-8AAF-386D855866FC}"/>
                </a:ext>
              </a:extLst>
            </p:cNvPr>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7">
              <a:extLst>
                <a:ext uri="{FF2B5EF4-FFF2-40B4-BE49-F238E27FC236}">
                  <a16:creationId xmlns:a16="http://schemas.microsoft.com/office/drawing/2014/main" id="{47ECCFC7-55FD-0ABB-B1CB-E811C6F86EEC}"/>
                </a:ext>
              </a:extLst>
            </p:cNvPr>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7">
              <a:extLst>
                <a:ext uri="{FF2B5EF4-FFF2-40B4-BE49-F238E27FC236}">
                  <a16:creationId xmlns:a16="http://schemas.microsoft.com/office/drawing/2014/main" id="{6706BEA4-2023-911D-A07A-3DDB3B7FC690}"/>
                </a:ext>
              </a:extLst>
            </p:cNvPr>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agem 1">
            <a:extLst>
              <a:ext uri="{FF2B5EF4-FFF2-40B4-BE49-F238E27FC236}">
                <a16:creationId xmlns:a16="http://schemas.microsoft.com/office/drawing/2014/main" id="{A58EE4B6-9524-8F24-214E-2551034C9140}"/>
              </a:ext>
            </a:extLst>
          </p:cNvPr>
          <p:cNvPicPr>
            <a:picLocks noChangeAspect="1"/>
          </p:cNvPicPr>
          <p:nvPr/>
        </p:nvPicPr>
        <p:blipFill>
          <a:blip r:embed="rId3"/>
          <a:srcRect l="1300" r="1370"/>
          <a:stretch/>
        </p:blipFill>
        <p:spPr>
          <a:xfrm>
            <a:off x="5179291" y="1430865"/>
            <a:ext cx="3268142" cy="1944000"/>
          </a:xfrm>
          <a:prstGeom prst="rect">
            <a:avLst/>
          </a:prstGeom>
        </p:spPr>
      </p:pic>
      <p:pic>
        <p:nvPicPr>
          <p:cNvPr id="2050" name="Picture 2" descr="Google Icon Logo PNG Vector SVG, EPS, Ai formats (1018 bytes) Free Download">
            <a:extLst>
              <a:ext uri="{FF2B5EF4-FFF2-40B4-BE49-F238E27FC236}">
                <a16:creationId xmlns:a16="http://schemas.microsoft.com/office/drawing/2014/main" id="{D1702673-F0EC-6A9D-8555-2374660212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4577" y="2242241"/>
            <a:ext cx="389467" cy="39433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inkedin - Free social media icons">
            <a:extLst>
              <a:ext uri="{FF2B5EF4-FFF2-40B4-BE49-F238E27FC236}">
                <a16:creationId xmlns:a16="http://schemas.microsoft.com/office/drawing/2014/main" id="{14964CC1-646D-3CA5-E03E-D0EA617F66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8049" y="2244176"/>
            <a:ext cx="392400" cy="3924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ithub Logo - Free social media icons">
            <a:extLst>
              <a:ext uri="{FF2B5EF4-FFF2-40B4-BE49-F238E27FC236}">
                <a16:creationId xmlns:a16="http://schemas.microsoft.com/office/drawing/2014/main" id="{3ADC6E39-AA10-7CD2-787A-36236410C0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5987" y="2240326"/>
            <a:ext cx="399600" cy="3996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Black Arrow PNG: Free Transparent Pics">
            <a:extLst>
              <a:ext uri="{FF2B5EF4-FFF2-40B4-BE49-F238E27FC236}">
                <a16:creationId xmlns:a16="http://schemas.microsoft.com/office/drawing/2014/main" id="{773CD848-B094-09FC-3237-4FE1955995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971101">
            <a:off x="4023201" y="1967876"/>
            <a:ext cx="1129779" cy="635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2" descr="NextAuth.js">
            <a:extLst>
              <a:ext uri="{FF2B5EF4-FFF2-40B4-BE49-F238E27FC236}">
                <a16:creationId xmlns:a16="http://schemas.microsoft.com/office/drawing/2014/main" id="{974E2756-5D6D-BA78-202C-5411EBC237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90942" y="2783749"/>
            <a:ext cx="391313" cy="432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Black Arrow PNG: Free Transparent Pics">
            <a:extLst>
              <a:ext uri="{FF2B5EF4-FFF2-40B4-BE49-F238E27FC236}">
                <a16:creationId xmlns:a16="http://schemas.microsoft.com/office/drawing/2014/main" id="{6D93424E-DD1F-2106-F556-972618ABCA7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2393339">
            <a:off x="3038233" y="2595728"/>
            <a:ext cx="802543" cy="4510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Black Arrow PNG: Free Transparent Pics">
            <a:extLst>
              <a:ext uri="{FF2B5EF4-FFF2-40B4-BE49-F238E27FC236}">
                <a16:creationId xmlns:a16="http://schemas.microsoft.com/office/drawing/2014/main" id="{C32BDE28-230F-A0C8-746D-C967592AD0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6627571" flipH="1">
            <a:off x="753684" y="2940525"/>
            <a:ext cx="1010824" cy="451075"/>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m 9">
            <a:extLst>
              <a:ext uri="{FF2B5EF4-FFF2-40B4-BE49-F238E27FC236}">
                <a16:creationId xmlns:a16="http://schemas.microsoft.com/office/drawing/2014/main" id="{FCCED1CE-4AF3-2310-DA97-4DA49BEBC481}"/>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909885" y="1702448"/>
            <a:ext cx="1484560" cy="1484560"/>
          </a:xfrm>
          <a:prstGeom prst="rect">
            <a:avLst/>
          </a:prstGeom>
        </p:spPr>
      </p:pic>
    </p:spTree>
    <p:extLst>
      <p:ext uri="{BB962C8B-B14F-4D97-AF65-F5344CB8AC3E}">
        <p14:creationId xmlns:p14="http://schemas.microsoft.com/office/powerpoint/2010/main" val="1538299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 calcmode="lin" valueType="num">
                                      <p:cBhvr>
                                        <p:cTn id="9" dur="500" fill="hold"/>
                                        <p:tgtEl>
                                          <p:spTgt spid="10"/>
                                        </p:tgtEl>
                                        <p:attrNameLst>
                                          <p:attrName>style.rotation</p:attrName>
                                        </p:attrNameLst>
                                      </p:cBhvr>
                                      <p:tavLst>
                                        <p:tav tm="0">
                                          <p:val>
                                            <p:fltVal val="360"/>
                                          </p:val>
                                        </p:tav>
                                        <p:tav tm="100000">
                                          <p:val>
                                            <p:fltVal val="0"/>
                                          </p:val>
                                        </p:tav>
                                      </p:tavLst>
                                    </p:anim>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4" name="Google Shape;264;p43"/>
          <p:cNvSpPr txBox="1">
            <a:spLocks noGrp="1"/>
          </p:cNvSpPr>
          <p:nvPr>
            <p:ph type="title"/>
          </p:nvPr>
        </p:nvSpPr>
        <p:spPr>
          <a:xfrm>
            <a:off x="707785" y="315547"/>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Instalação</a:t>
            </a:r>
            <a:r>
              <a:rPr lang="en" dirty="0"/>
              <a:t> do mongoose e next-auth</a:t>
            </a:r>
            <a:endParaRPr dirty="0"/>
          </a:p>
        </p:txBody>
      </p:sp>
      <p:sp>
        <p:nvSpPr>
          <p:cNvPr id="265" name="Google Shape;265;p43"/>
          <p:cNvSpPr txBox="1">
            <a:spLocks noGrp="1"/>
          </p:cNvSpPr>
          <p:nvPr>
            <p:ph type="subTitle" idx="2"/>
          </p:nvPr>
        </p:nvSpPr>
        <p:spPr>
          <a:xfrm>
            <a:off x="2053885" y="2581890"/>
            <a:ext cx="1096767" cy="3912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mongodb</a:t>
            </a:r>
            <a:endParaRPr dirty="0"/>
          </a:p>
        </p:txBody>
      </p:sp>
      <p:sp>
        <p:nvSpPr>
          <p:cNvPr id="266" name="Google Shape;266;p43"/>
          <p:cNvSpPr txBox="1">
            <a:spLocks noGrp="1"/>
          </p:cNvSpPr>
          <p:nvPr>
            <p:ph type="subTitle" idx="3"/>
          </p:nvPr>
        </p:nvSpPr>
        <p:spPr>
          <a:xfrm>
            <a:off x="707685" y="1227789"/>
            <a:ext cx="59301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PT" dirty="0" err="1"/>
              <a:t>npm</a:t>
            </a:r>
            <a:r>
              <a:rPr lang="pt-PT" dirty="0"/>
              <a:t> i </a:t>
            </a:r>
            <a:r>
              <a:rPr lang="pt-PT" dirty="0" err="1"/>
              <a:t>next-auth</a:t>
            </a:r>
            <a:r>
              <a:rPr lang="pt-PT" dirty="0"/>
              <a:t> </a:t>
            </a:r>
            <a:r>
              <a:rPr lang="pt-PT" dirty="0" err="1"/>
              <a:t>mongoose</a:t>
            </a:r>
            <a:endParaRPr dirty="0"/>
          </a:p>
        </p:txBody>
      </p:sp>
      <p:pic>
        <p:nvPicPr>
          <p:cNvPr id="11" name="Imagem 10">
            <a:extLst>
              <a:ext uri="{FF2B5EF4-FFF2-40B4-BE49-F238E27FC236}">
                <a16:creationId xmlns:a16="http://schemas.microsoft.com/office/drawing/2014/main" id="{5AABF8BC-8F9E-21B5-F3FC-58484B190A1B}"/>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rot="5400000">
            <a:off x="834080" y="1795749"/>
            <a:ext cx="644205" cy="542206"/>
          </a:xfrm>
          <a:prstGeom prst="rect">
            <a:avLst/>
          </a:prstGeom>
        </p:spPr>
      </p:pic>
      <p:sp>
        <p:nvSpPr>
          <p:cNvPr id="12" name="Google Shape;266;p43">
            <a:extLst>
              <a:ext uri="{FF2B5EF4-FFF2-40B4-BE49-F238E27FC236}">
                <a16:creationId xmlns:a16="http://schemas.microsoft.com/office/drawing/2014/main" id="{E01DE8EB-71F2-21CD-CBE3-B0A06B69D5D4}"/>
              </a:ext>
            </a:extLst>
          </p:cNvPr>
          <p:cNvSpPr txBox="1">
            <a:spLocks/>
          </p:cNvSpPr>
          <p:nvPr/>
        </p:nvSpPr>
        <p:spPr>
          <a:xfrm>
            <a:off x="1495085" y="1940522"/>
            <a:ext cx="1918033" cy="456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Alexandria Medium"/>
              <a:buNone/>
              <a:defRPr sz="1800" b="0" i="0" u="none" strike="noStrike" cap="none">
                <a:solidFill>
                  <a:schemeClr val="dk1"/>
                </a:solidFill>
                <a:latin typeface="Alexandria Medium"/>
                <a:ea typeface="Alexandria Medium"/>
                <a:cs typeface="Alexandria Medium"/>
                <a:sym typeface="Alexandria Medium"/>
              </a:defRPr>
            </a:lvl1pPr>
            <a:lvl2pPr marL="914400" marR="0" lvl="1"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2pPr>
            <a:lvl3pPr marL="1371600" marR="0" lvl="2"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3pPr>
            <a:lvl4pPr marL="1828800" marR="0" lvl="3"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4pPr>
            <a:lvl5pPr marL="2286000" marR="0" lvl="4"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5pPr>
            <a:lvl6pPr marL="2743200" marR="0" lvl="5"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6pPr>
            <a:lvl7pPr marL="3200400" marR="0" lvl="6"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7pPr>
            <a:lvl8pPr marL="3657600" marR="0" lvl="7"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8pPr>
            <a:lvl9pPr marL="4114800" marR="0" lvl="8"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9pPr>
          </a:lstStyle>
          <a:p>
            <a:pPr marL="0" indent="0"/>
            <a:r>
              <a:rPr lang="pt-PT" dirty="0" err="1"/>
              <a:t>node_modules</a:t>
            </a:r>
            <a:endParaRPr lang="pt-PT" dirty="0"/>
          </a:p>
        </p:txBody>
      </p:sp>
      <p:sp>
        <p:nvSpPr>
          <p:cNvPr id="13" name="Google Shape;265;p43">
            <a:extLst>
              <a:ext uri="{FF2B5EF4-FFF2-40B4-BE49-F238E27FC236}">
                <a16:creationId xmlns:a16="http://schemas.microsoft.com/office/drawing/2014/main" id="{7B0398CB-B8D5-F9CA-DB45-C6534B1F1C4A}"/>
              </a:ext>
            </a:extLst>
          </p:cNvPr>
          <p:cNvSpPr txBox="1">
            <a:spLocks/>
          </p:cNvSpPr>
          <p:nvPr/>
        </p:nvSpPr>
        <p:spPr>
          <a:xfrm>
            <a:off x="2053885" y="2962891"/>
            <a:ext cx="4153234" cy="3912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Medium"/>
                <a:ea typeface="Albert Sans Medium"/>
                <a:cs typeface="Albert Sans Medium"/>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Medium"/>
                <a:ea typeface="Albert Sans Medium"/>
                <a:cs typeface="Albert Sans Medium"/>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Medium"/>
                <a:ea typeface="Albert Sans Medium"/>
                <a:cs typeface="Albert Sans Medium"/>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Medium"/>
                <a:ea typeface="Albert Sans Medium"/>
                <a:cs typeface="Albert Sans Medium"/>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Medium"/>
                <a:ea typeface="Albert Sans Medium"/>
                <a:cs typeface="Albert Sans Medium"/>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Medium"/>
                <a:ea typeface="Albert Sans Medium"/>
                <a:cs typeface="Albert Sans Medium"/>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Medium"/>
                <a:ea typeface="Albert Sans Medium"/>
                <a:cs typeface="Albert Sans Medium"/>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Medium"/>
                <a:ea typeface="Albert Sans Medium"/>
                <a:cs typeface="Albert Sans Medium"/>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Medium"/>
                <a:ea typeface="Albert Sans Medium"/>
                <a:cs typeface="Albert Sans Medium"/>
                <a:sym typeface="Albert Sans"/>
              </a:defRPr>
            </a:lvl9pPr>
          </a:lstStyle>
          <a:p>
            <a:pPr marL="0" indent="0"/>
            <a:r>
              <a:rPr lang="pt-PT" dirty="0" err="1"/>
              <a:t>mongodb-connection-string-url</a:t>
            </a:r>
            <a:endParaRPr lang="pt-PT" dirty="0"/>
          </a:p>
        </p:txBody>
      </p:sp>
      <p:sp>
        <p:nvSpPr>
          <p:cNvPr id="14" name="Google Shape;265;p43">
            <a:extLst>
              <a:ext uri="{FF2B5EF4-FFF2-40B4-BE49-F238E27FC236}">
                <a16:creationId xmlns:a16="http://schemas.microsoft.com/office/drawing/2014/main" id="{551A8CC8-8DF3-1639-7471-D672B44D1B40}"/>
              </a:ext>
            </a:extLst>
          </p:cNvPr>
          <p:cNvSpPr txBox="1">
            <a:spLocks/>
          </p:cNvSpPr>
          <p:nvPr/>
        </p:nvSpPr>
        <p:spPr>
          <a:xfrm>
            <a:off x="2070818" y="3354157"/>
            <a:ext cx="1096767" cy="3912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Medium"/>
                <a:ea typeface="Albert Sans Medium"/>
                <a:cs typeface="Albert Sans Medium"/>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Medium"/>
                <a:ea typeface="Albert Sans Medium"/>
                <a:cs typeface="Albert Sans Medium"/>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Medium"/>
                <a:ea typeface="Albert Sans Medium"/>
                <a:cs typeface="Albert Sans Medium"/>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Medium"/>
                <a:ea typeface="Albert Sans Medium"/>
                <a:cs typeface="Albert Sans Medium"/>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Medium"/>
                <a:ea typeface="Albert Sans Medium"/>
                <a:cs typeface="Albert Sans Medium"/>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Medium"/>
                <a:ea typeface="Albert Sans Medium"/>
                <a:cs typeface="Albert Sans Medium"/>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Medium"/>
                <a:ea typeface="Albert Sans Medium"/>
                <a:cs typeface="Albert Sans Medium"/>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Medium"/>
                <a:ea typeface="Albert Sans Medium"/>
                <a:cs typeface="Albert Sans Medium"/>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Medium"/>
                <a:ea typeface="Albert Sans Medium"/>
                <a:cs typeface="Albert Sans Medium"/>
                <a:sym typeface="Albert Sans"/>
              </a:defRPr>
            </a:lvl9pPr>
          </a:lstStyle>
          <a:p>
            <a:pPr marL="0" indent="0"/>
            <a:r>
              <a:rPr lang="pt-PT" dirty="0" err="1"/>
              <a:t>mongoose</a:t>
            </a:r>
            <a:endParaRPr lang="pt-PT" dirty="0"/>
          </a:p>
        </p:txBody>
      </p:sp>
      <p:pic>
        <p:nvPicPr>
          <p:cNvPr id="15" name="Imagem 14">
            <a:extLst>
              <a:ext uri="{FF2B5EF4-FFF2-40B4-BE49-F238E27FC236}">
                <a16:creationId xmlns:a16="http://schemas.microsoft.com/office/drawing/2014/main" id="{D2A00F60-5A9C-E655-B4DD-97413C569E6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rot="5400000">
            <a:off x="1588564" y="2511072"/>
            <a:ext cx="418340" cy="352103"/>
          </a:xfrm>
          <a:prstGeom prst="rect">
            <a:avLst/>
          </a:prstGeom>
        </p:spPr>
      </p:pic>
      <p:pic>
        <p:nvPicPr>
          <p:cNvPr id="16" name="Imagem 15">
            <a:extLst>
              <a:ext uri="{FF2B5EF4-FFF2-40B4-BE49-F238E27FC236}">
                <a16:creationId xmlns:a16="http://schemas.microsoft.com/office/drawing/2014/main" id="{DF353E9B-D13F-7D47-98DB-B05605A28C06}"/>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rot="5400000">
            <a:off x="1588564" y="2912479"/>
            <a:ext cx="418340" cy="352103"/>
          </a:xfrm>
          <a:prstGeom prst="rect">
            <a:avLst/>
          </a:prstGeom>
        </p:spPr>
      </p:pic>
      <p:pic>
        <p:nvPicPr>
          <p:cNvPr id="17" name="Imagem 16">
            <a:extLst>
              <a:ext uri="{FF2B5EF4-FFF2-40B4-BE49-F238E27FC236}">
                <a16:creationId xmlns:a16="http://schemas.microsoft.com/office/drawing/2014/main" id="{F36D9C27-5B78-BCD2-F361-43D0C51F407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rot="5400000">
            <a:off x="1605497" y="3303022"/>
            <a:ext cx="418340" cy="352103"/>
          </a:xfrm>
          <a:prstGeom prst="rect">
            <a:avLst/>
          </a:prstGeom>
        </p:spPr>
      </p:pic>
      <p:pic>
        <p:nvPicPr>
          <p:cNvPr id="18" name="Imagem 17">
            <a:extLst>
              <a:ext uri="{FF2B5EF4-FFF2-40B4-BE49-F238E27FC236}">
                <a16:creationId xmlns:a16="http://schemas.microsoft.com/office/drawing/2014/main" id="{660B4A75-781F-DD9A-3C6E-786E1550809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rot="1408563">
            <a:off x="5118650" y="2818648"/>
            <a:ext cx="732384" cy="616423"/>
          </a:xfrm>
          <a:prstGeom prst="rect">
            <a:avLst/>
          </a:prstGeom>
        </p:spPr>
      </p:pic>
      <p:pic>
        <p:nvPicPr>
          <p:cNvPr id="20" name="Imagem 19">
            <a:extLst>
              <a:ext uri="{FF2B5EF4-FFF2-40B4-BE49-F238E27FC236}">
                <a16:creationId xmlns:a16="http://schemas.microsoft.com/office/drawing/2014/main" id="{3E1C3C16-D47C-4AEF-DC9A-02CD565DB508}"/>
              </a:ext>
            </a:extLst>
          </p:cNvPr>
          <p:cNvPicPr>
            <a:picLocks noChangeAspect="1"/>
          </p:cNvPicPr>
          <p:nvPr/>
        </p:nvPicPr>
        <p:blipFill>
          <a:blip r:embed="rId5"/>
          <a:stretch>
            <a:fillRect/>
          </a:stretch>
        </p:blipFill>
        <p:spPr>
          <a:xfrm>
            <a:off x="4479680" y="644789"/>
            <a:ext cx="4055534" cy="2271099"/>
          </a:xfrm>
          <a:prstGeom prst="rect">
            <a:avLst/>
          </a:prstGeom>
        </p:spPr>
      </p:pic>
      <p:sp>
        <p:nvSpPr>
          <p:cNvPr id="23" name="Google Shape;266;p43">
            <a:extLst>
              <a:ext uri="{FF2B5EF4-FFF2-40B4-BE49-F238E27FC236}">
                <a16:creationId xmlns:a16="http://schemas.microsoft.com/office/drawing/2014/main" id="{3F51049B-4311-82CC-CA6B-919E4C4E7846}"/>
              </a:ext>
            </a:extLst>
          </p:cNvPr>
          <p:cNvSpPr txBox="1">
            <a:spLocks/>
          </p:cNvSpPr>
          <p:nvPr/>
        </p:nvSpPr>
        <p:spPr>
          <a:xfrm>
            <a:off x="715000" y="4098627"/>
            <a:ext cx="5930100" cy="456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Alexandria Medium"/>
              <a:buNone/>
              <a:defRPr sz="1800" b="0" i="0" u="none" strike="noStrike" cap="none">
                <a:solidFill>
                  <a:schemeClr val="dk1"/>
                </a:solidFill>
                <a:latin typeface="Alexandria Medium"/>
                <a:ea typeface="Alexandria Medium"/>
                <a:cs typeface="Alexandria Medium"/>
                <a:sym typeface="Alexandria Medium"/>
              </a:defRPr>
            </a:lvl1pPr>
            <a:lvl2pPr marL="914400" marR="0" lvl="1"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2pPr>
            <a:lvl3pPr marL="1371600" marR="0" lvl="2"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3pPr>
            <a:lvl4pPr marL="1828800" marR="0" lvl="3"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4pPr>
            <a:lvl5pPr marL="2286000" marR="0" lvl="4"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5pPr>
            <a:lvl6pPr marL="2743200" marR="0" lvl="5"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6pPr>
            <a:lvl7pPr marL="3200400" marR="0" lvl="6"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7pPr>
            <a:lvl8pPr marL="3657600" marR="0" lvl="7"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8pPr>
            <a:lvl9pPr marL="4114800" marR="0" lvl="8"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9pPr>
          </a:lstStyle>
          <a:p>
            <a:pPr marL="0" indent="0"/>
            <a:r>
              <a:rPr lang="pt-PT" dirty="0" err="1"/>
              <a:t>npm</a:t>
            </a:r>
            <a:r>
              <a:rPr lang="pt-PT" dirty="0"/>
              <a:t> i </a:t>
            </a:r>
            <a:r>
              <a:rPr lang="pt-PT" dirty="0" err="1"/>
              <a:t>next-auth@latest</a:t>
            </a:r>
            <a:endParaRPr lang="pt-PT" dirty="0"/>
          </a:p>
        </p:txBody>
      </p:sp>
      <p:pic>
        <p:nvPicPr>
          <p:cNvPr id="24" name="Imagem 23">
            <a:extLst>
              <a:ext uri="{FF2B5EF4-FFF2-40B4-BE49-F238E27FC236}">
                <a16:creationId xmlns:a16="http://schemas.microsoft.com/office/drawing/2014/main" id="{30F5E027-7601-5036-C0B4-AF9B73DD85C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rot="3780912">
            <a:off x="3554751" y="4469396"/>
            <a:ext cx="400624" cy="337192"/>
          </a:xfrm>
          <a:prstGeom prst="rect">
            <a:avLst/>
          </a:prstGeom>
        </p:spPr>
      </p:pic>
      <p:pic>
        <p:nvPicPr>
          <p:cNvPr id="25" name="Picture 22" descr="NextAuth.js">
            <a:extLst>
              <a:ext uri="{FF2B5EF4-FFF2-40B4-BE49-F238E27FC236}">
                <a16:creationId xmlns:a16="http://schemas.microsoft.com/office/drawing/2014/main" id="{39410902-6D2A-0626-95D8-50BE6AF669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7817" y="4291812"/>
            <a:ext cx="391313" cy="4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1129808"/>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8"/>
          <p:cNvSpPr txBox="1">
            <a:spLocks noGrp="1"/>
          </p:cNvSpPr>
          <p:nvPr>
            <p:ph type="title"/>
          </p:nvPr>
        </p:nvSpPr>
        <p:spPr>
          <a:xfrm>
            <a:off x="4302272" y="1931850"/>
            <a:ext cx="4105128"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err="1"/>
              <a:t>Criação</a:t>
            </a:r>
            <a:r>
              <a:rPr lang="en" dirty="0"/>
              <a:t> do token 0Auth</a:t>
            </a:r>
            <a:endParaRPr dirty="0"/>
          </a:p>
        </p:txBody>
      </p:sp>
      <p:sp>
        <p:nvSpPr>
          <p:cNvPr id="476" name="Google Shape;476;p58"/>
          <p:cNvSpPr txBox="1">
            <a:spLocks noGrp="1"/>
          </p:cNvSpPr>
          <p:nvPr>
            <p:ph type="body" idx="1"/>
          </p:nvPr>
        </p:nvSpPr>
        <p:spPr>
          <a:xfrm>
            <a:off x="4165610" y="2758859"/>
            <a:ext cx="4241790" cy="1363317"/>
          </a:xfrm>
          <a:prstGeom prst="rect">
            <a:avLst/>
          </a:prstGeom>
        </p:spPr>
        <p:txBody>
          <a:bodyPr spcFirstLastPara="1" wrap="square" lIns="91425" tIns="91425" rIns="91425" bIns="91425" anchor="t" anchorCtr="0">
            <a:noAutofit/>
          </a:bodyPr>
          <a:lstStyle/>
          <a:p>
            <a:pPr marL="152400" indent="0">
              <a:buNone/>
            </a:pPr>
            <a:r>
              <a:rPr lang="pt-PT" dirty="0">
                <a:solidFill>
                  <a:srgbClr val="0E0E0E"/>
                </a:solidFill>
                <a:effectLst/>
                <a:latin typeface="Albert Sans Medium" pitchFamily="2" charset="77"/>
              </a:rPr>
              <a:t>O </a:t>
            </a:r>
            <a:r>
              <a:rPr lang="pt-PT" dirty="0" err="1">
                <a:solidFill>
                  <a:srgbClr val="0E0E0E"/>
                </a:solidFill>
                <a:effectLst/>
                <a:latin typeface="Albert Sans Medium" pitchFamily="2" charset="77"/>
              </a:rPr>
              <a:t>token</a:t>
            </a:r>
            <a:r>
              <a:rPr lang="pt-PT" dirty="0">
                <a:solidFill>
                  <a:srgbClr val="0E0E0E"/>
                </a:solidFill>
                <a:effectLst/>
                <a:latin typeface="Albert Sans Medium" pitchFamily="2" charset="77"/>
              </a:rPr>
              <a:t> </a:t>
            </a:r>
            <a:r>
              <a:rPr lang="pt-PT" dirty="0" err="1">
                <a:solidFill>
                  <a:srgbClr val="0E0E0E"/>
                </a:solidFill>
                <a:effectLst/>
                <a:latin typeface="Albert Sans Medium" pitchFamily="2" charset="77"/>
              </a:rPr>
              <a:t>OAuth</a:t>
            </a:r>
            <a:r>
              <a:rPr lang="pt-PT" dirty="0">
                <a:solidFill>
                  <a:srgbClr val="0E0E0E"/>
                </a:solidFill>
                <a:effectLst/>
                <a:latin typeface="Albert Sans Medium" pitchFamily="2" charset="77"/>
              </a:rPr>
              <a:t> do Google é uma credencial que, após autorização do utilizador, permite a uma aplicação aceder de forma segura e temporária a recursos específicos da sua conta Google, sem necessidade de partilhar a palavra-passe.</a:t>
            </a:r>
          </a:p>
        </p:txBody>
      </p:sp>
      <p:grpSp>
        <p:nvGrpSpPr>
          <p:cNvPr id="477" name="Google Shape;477;p58"/>
          <p:cNvGrpSpPr/>
          <p:nvPr/>
        </p:nvGrpSpPr>
        <p:grpSpPr>
          <a:xfrm>
            <a:off x="1289728" y="884101"/>
            <a:ext cx="2479134" cy="3375292"/>
            <a:chOff x="1655550" y="790900"/>
            <a:chExt cx="2510262" cy="3417671"/>
          </a:xfrm>
        </p:grpSpPr>
        <p:sp>
          <p:nvSpPr>
            <p:cNvPr id="478" name="Google Shape;478;p58"/>
            <p:cNvSpPr/>
            <p:nvPr/>
          </p:nvSpPr>
          <p:spPr>
            <a:xfrm>
              <a:off x="1655550" y="790900"/>
              <a:ext cx="2510262" cy="3417671"/>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8"/>
            <p:cNvSpPr/>
            <p:nvPr/>
          </p:nvSpPr>
          <p:spPr>
            <a:xfrm>
              <a:off x="1735300" y="886765"/>
              <a:ext cx="2350730" cy="3115776"/>
            </a:xfrm>
            <a:custGeom>
              <a:avLst/>
              <a:gdLst/>
              <a:ahLst/>
              <a:cxnLst/>
              <a:rect l="l" t="t" r="r" b="b"/>
              <a:pathLst>
                <a:path w="134002" h="173605" extrusionOk="0">
                  <a:moveTo>
                    <a:pt x="1" y="1"/>
                  </a:moveTo>
                  <a:lnTo>
                    <a:pt x="1" y="53821"/>
                  </a:lnTo>
                  <a:lnTo>
                    <a:pt x="1" y="127599"/>
                  </a:lnTo>
                  <a:lnTo>
                    <a:pt x="1" y="173605"/>
                  </a:lnTo>
                  <a:lnTo>
                    <a:pt x="134001" y="173605"/>
                  </a:lnTo>
                  <a:lnTo>
                    <a:pt x="134001" y="34615"/>
                  </a:lnTo>
                  <a:lnTo>
                    <a:pt x="134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m 2">
            <a:extLst>
              <a:ext uri="{FF2B5EF4-FFF2-40B4-BE49-F238E27FC236}">
                <a16:creationId xmlns:a16="http://schemas.microsoft.com/office/drawing/2014/main" id="{0D9856A7-9E08-361C-EBCD-D963119F5540}"/>
              </a:ext>
            </a:extLst>
          </p:cNvPr>
          <p:cNvPicPr>
            <a:picLocks noChangeAspect="1"/>
          </p:cNvPicPr>
          <p:nvPr/>
        </p:nvPicPr>
        <p:blipFill>
          <a:blip r:embed="rId3"/>
          <a:stretch>
            <a:fillRect/>
          </a:stretch>
        </p:blipFill>
        <p:spPr>
          <a:xfrm>
            <a:off x="1427756" y="1005809"/>
            <a:ext cx="2195977" cy="3134777"/>
          </a:xfrm>
          <a:prstGeom prst="rect">
            <a:avLst/>
          </a:prstGeom>
        </p:spPr>
      </p:pic>
      <p:sp>
        <p:nvSpPr>
          <p:cNvPr id="4" name="Google Shape;475;p58">
            <a:extLst>
              <a:ext uri="{FF2B5EF4-FFF2-40B4-BE49-F238E27FC236}">
                <a16:creationId xmlns:a16="http://schemas.microsoft.com/office/drawing/2014/main" id="{0366DDB9-1433-8DD3-18B4-F8B3F6E3945F}"/>
              </a:ext>
            </a:extLst>
          </p:cNvPr>
          <p:cNvSpPr txBox="1">
            <a:spLocks/>
          </p:cNvSpPr>
          <p:nvPr/>
        </p:nvSpPr>
        <p:spPr>
          <a:xfrm>
            <a:off x="4302272" y="2212730"/>
            <a:ext cx="4105128"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1pPr>
            <a:lvl2pPr marR="0" lvl="1"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2pPr>
            <a:lvl3pPr marR="0" lvl="2"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3pPr>
            <a:lvl4pPr marR="0" lvl="3"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4pPr>
            <a:lvl5pPr marR="0" lvl="4"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5pPr>
            <a:lvl6pPr marR="0" lvl="5"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6pPr>
            <a:lvl7pPr marR="0" lvl="6"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7pPr>
            <a:lvl8pPr marR="0" lvl="7"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8pPr>
            <a:lvl9pPr marR="0" lvl="8"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9pPr>
          </a:lstStyle>
          <a:p>
            <a:r>
              <a:rPr lang="pt-PT" sz="1500" dirty="0"/>
              <a:t>O que é o </a:t>
            </a:r>
            <a:r>
              <a:rPr lang="pt-PT" sz="1500" dirty="0" err="1"/>
              <a:t>token</a:t>
            </a:r>
            <a:r>
              <a:rPr lang="pt-PT" sz="1500" dirty="0"/>
              <a:t> 0Auth?</a:t>
            </a:r>
          </a:p>
        </p:txBody>
      </p:sp>
    </p:spTree>
    <p:extLst>
      <p:ext uri="{BB962C8B-B14F-4D97-AF65-F5344CB8AC3E}">
        <p14:creationId xmlns:p14="http://schemas.microsoft.com/office/powerpoint/2010/main" val="648611649"/>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4">
          <a:extLst>
            <a:ext uri="{FF2B5EF4-FFF2-40B4-BE49-F238E27FC236}">
              <a16:creationId xmlns:a16="http://schemas.microsoft.com/office/drawing/2014/main" id="{0C8119A7-8585-0348-2D1E-5CC46696E477}"/>
            </a:ext>
          </a:extLst>
        </p:cNvPr>
        <p:cNvGrpSpPr/>
        <p:nvPr/>
      </p:nvGrpSpPr>
      <p:grpSpPr>
        <a:xfrm>
          <a:off x="0" y="0"/>
          <a:ext cx="0" cy="0"/>
          <a:chOff x="0" y="0"/>
          <a:chExt cx="0" cy="0"/>
        </a:xfrm>
      </p:grpSpPr>
      <p:sp>
        <p:nvSpPr>
          <p:cNvPr id="489" name="Google Shape;489;p59">
            <a:extLst>
              <a:ext uri="{FF2B5EF4-FFF2-40B4-BE49-F238E27FC236}">
                <a16:creationId xmlns:a16="http://schemas.microsoft.com/office/drawing/2014/main" id="{97BD6AC5-8C70-32FE-FE69-263282C7CB2D}"/>
              </a:ext>
            </a:extLst>
          </p:cNvPr>
          <p:cNvSpPr txBox="1">
            <a:spLocks noGrp="1"/>
          </p:cNvSpPr>
          <p:nvPr>
            <p:ph type="title"/>
          </p:nvPr>
        </p:nvSpPr>
        <p:spPr>
          <a:xfrm>
            <a:off x="614137" y="495301"/>
            <a:ext cx="6176129"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err="1"/>
              <a:t>Criação</a:t>
            </a:r>
            <a:r>
              <a:rPr lang="en" dirty="0"/>
              <a:t> de um </a:t>
            </a:r>
            <a:r>
              <a:rPr lang="en" dirty="0" err="1"/>
              <a:t>ambiente</a:t>
            </a:r>
            <a:r>
              <a:rPr lang="en" dirty="0"/>
              <a:t> </a:t>
            </a:r>
            <a:r>
              <a:rPr lang="en" dirty="0" err="1"/>
              <a:t>seguro</a:t>
            </a:r>
            <a:endParaRPr dirty="0"/>
          </a:p>
        </p:txBody>
      </p:sp>
      <p:sp>
        <p:nvSpPr>
          <p:cNvPr id="490" name="Google Shape;490;p59">
            <a:extLst>
              <a:ext uri="{FF2B5EF4-FFF2-40B4-BE49-F238E27FC236}">
                <a16:creationId xmlns:a16="http://schemas.microsoft.com/office/drawing/2014/main" id="{C8C295F6-A33D-879F-F2BB-339B1CBF0B12}"/>
              </a:ext>
            </a:extLst>
          </p:cNvPr>
          <p:cNvSpPr txBox="1">
            <a:spLocks noGrp="1"/>
          </p:cNvSpPr>
          <p:nvPr>
            <p:ph type="body" idx="1"/>
          </p:nvPr>
        </p:nvSpPr>
        <p:spPr>
          <a:xfrm>
            <a:off x="487138" y="1083547"/>
            <a:ext cx="7742462" cy="731100"/>
          </a:xfrm>
          <a:prstGeom prst="rect">
            <a:avLst/>
          </a:prstGeom>
        </p:spPr>
        <p:txBody>
          <a:bodyPr spcFirstLastPara="1" wrap="square" lIns="91425" tIns="91425" rIns="91425" bIns="91425" anchor="t" anchorCtr="0">
            <a:noAutofit/>
          </a:bodyPr>
          <a:lstStyle/>
          <a:p>
            <a:pPr marL="152400" indent="0">
              <a:buNone/>
            </a:pPr>
            <a:r>
              <a:rPr lang="pt-PT" dirty="0">
                <a:solidFill>
                  <a:srgbClr val="0E0E0E"/>
                </a:solidFill>
                <a:effectLst/>
                <a:latin typeface="Albert Sans Medium" pitchFamily="2" charset="77"/>
              </a:rPr>
              <a:t>Para proteger as credenciais do cliente </a:t>
            </a:r>
            <a:r>
              <a:rPr lang="pt-PT" dirty="0" err="1">
                <a:solidFill>
                  <a:srgbClr val="0E0E0E"/>
                </a:solidFill>
                <a:effectLst/>
                <a:latin typeface="Albert Sans Medium" pitchFamily="2" charset="77"/>
              </a:rPr>
              <a:t>OAuth</a:t>
            </a:r>
            <a:r>
              <a:rPr lang="pt-PT" dirty="0">
                <a:solidFill>
                  <a:srgbClr val="0E0E0E"/>
                </a:solidFill>
                <a:effectLst/>
                <a:latin typeface="Albert Sans Medium" pitchFamily="2" charset="77"/>
              </a:rPr>
              <a:t> da Google, como o </a:t>
            </a:r>
            <a:r>
              <a:rPr lang="pt-PT" b="1" dirty="0" err="1">
                <a:solidFill>
                  <a:srgbClr val="0E0E0E"/>
                </a:solidFill>
                <a:effectLst/>
                <a:latin typeface="Albert Sans Black" pitchFamily="2" charset="77"/>
              </a:rPr>
              <a:t>Client</a:t>
            </a:r>
            <a:r>
              <a:rPr lang="pt-PT" b="1" dirty="0">
                <a:solidFill>
                  <a:srgbClr val="0E0E0E"/>
                </a:solidFill>
                <a:effectLst/>
                <a:latin typeface="Albert Sans Black" pitchFamily="2" charset="77"/>
              </a:rPr>
              <a:t> ID</a:t>
            </a:r>
            <a:r>
              <a:rPr lang="pt-PT" dirty="0">
                <a:solidFill>
                  <a:srgbClr val="0E0E0E"/>
                </a:solidFill>
                <a:effectLst/>
                <a:latin typeface="Albert Sans Medium" pitchFamily="2" charset="77"/>
              </a:rPr>
              <a:t> e o </a:t>
            </a:r>
            <a:r>
              <a:rPr lang="pt-PT" b="1" dirty="0" err="1">
                <a:solidFill>
                  <a:srgbClr val="0E0E0E"/>
                </a:solidFill>
                <a:effectLst/>
                <a:latin typeface="Albert Sans Black" pitchFamily="2" charset="77"/>
              </a:rPr>
              <a:t>Client</a:t>
            </a:r>
            <a:r>
              <a:rPr lang="pt-PT" b="1" dirty="0">
                <a:solidFill>
                  <a:srgbClr val="0E0E0E"/>
                </a:solidFill>
                <a:effectLst/>
                <a:latin typeface="Albert Sans Black" pitchFamily="2" charset="77"/>
              </a:rPr>
              <a:t> </a:t>
            </a:r>
            <a:r>
              <a:rPr lang="pt-PT" b="1" dirty="0" err="1">
                <a:solidFill>
                  <a:srgbClr val="0E0E0E"/>
                </a:solidFill>
                <a:effectLst/>
                <a:latin typeface="Albert Sans Black" pitchFamily="2" charset="77"/>
              </a:rPr>
              <a:t>Secret</a:t>
            </a:r>
            <a:r>
              <a:rPr lang="pt-PT" dirty="0">
                <a:solidFill>
                  <a:srgbClr val="0E0E0E"/>
                </a:solidFill>
                <a:effectLst/>
                <a:latin typeface="Albert Sans Medium" pitchFamily="2" charset="77"/>
              </a:rPr>
              <a:t>, devemos armazená-las num ficheiro chamado .</a:t>
            </a:r>
            <a:r>
              <a:rPr lang="pt-PT" dirty="0" err="1">
                <a:solidFill>
                  <a:srgbClr val="0E0E0E"/>
                </a:solidFill>
                <a:effectLst/>
                <a:latin typeface="Albert Sans Medium" pitchFamily="2" charset="77"/>
              </a:rPr>
              <a:t>env</a:t>
            </a:r>
            <a:r>
              <a:rPr lang="pt-PT" dirty="0">
                <a:solidFill>
                  <a:srgbClr val="0E0E0E"/>
                </a:solidFill>
                <a:effectLst/>
                <a:latin typeface="Albert Sans Medium" pitchFamily="2" charset="77"/>
              </a:rPr>
              <a:t>. Este ficheiro permite guardar informações sensíveis de forma segura e separada do código.</a:t>
            </a:r>
          </a:p>
        </p:txBody>
      </p:sp>
      <p:pic>
        <p:nvPicPr>
          <p:cNvPr id="3" name="Imagem 2">
            <a:extLst>
              <a:ext uri="{FF2B5EF4-FFF2-40B4-BE49-F238E27FC236}">
                <a16:creationId xmlns:a16="http://schemas.microsoft.com/office/drawing/2014/main" id="{D04D168E-B567-F3A4-64A0-F3B5A3A8764B}"/>
              </a:ext>
            </a:extLst>
          </p:cNvPr>
          <p:cNvPicPr>
            <a:picLocks noChangeAspect="1"/>
          </p:cNvPicPr>
          <p:nvPr/>
        </p:nvPicPr>
        <p:blipFill>
          <a:blip r:embed="rId3"/>
          <a:stretch>
            <a:fillRect/>
          </a:stretch>
        </p:blipFill>
        <p:spPr>
          <a:xfrm>
            <a:off x="676654" y="2108198"/>
            <a:ext cx="2379015" cy="2540001"/>
          </a:xfrm>
          <a:prstGeom prst="rect">
            <a:avLst/>
          </a:prstGeom>
          <a:effectLst>
            <a:outerShdw blurRad="50800" dist="38100" dir="2700000" algn="tl" rotWithShape="0">
              <a:prstClr val="black">
                <a:alpha val="40000"/>
              </a:prstClr>
            </a:outerShdw>
          </a:effectLst>
        </p:spPr>
      </p:pic>
      <p:pic>
        <p:nvPicPr>
          <p:cNvPr id="4" name="Imagem 3">
            <a:extLst>
              <a:ext uri="{FF2B5EF4-FFF2-40B4-BE49-F238E27FC236}">
                <a16:creationId xmlns:a16="http://schemas.microsoft.com/office/drawing/2014/main" id="{457685D9-18C7-2B93-B65A-7DC6A7BF3992}"/>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rot="769274">
            <a:off x="3712132" y="3768675"/>
            <a:ext cx="732384" cy="616423"/>
          </a:xfrm>
          <a:prstGeom prst="rect">
            <a:avLst/>
          </a:prstGeom>
        </p:spPr>
      </p:pic>
      <p:sp>
        <p:nvSpPr>
          <p:cNvPr id="5" name="Google Shape;490;p59">
            <a:extLst>
              <a:ext uri="{FF2B5EF4-FFF2-40B4-BE49-F238E27FC236}">
                <a16:creationId xmlns:a16="http://schemas.microsoft.com/office/drawing/2014/main" id="{FBA52694-507E-BE6B-A123-206EA1B9F88C}"/>
              </a:ext>
            </a:extLst>
          </p:cNvPr>
          <p:cNvSpPr txBox="1">
            <a:spLocks/>
          </p:cNvSpPr>
          <p:nvPr/>
        </p:nvSpPr>
        <p:spPr>
          <a:xfrm>
            <a:off x="4019055" y="3119870"/>
            <a:ext cx="699002" cy="46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1pPr>
            <a:lvl2pPr marL="914400" marR="0" lvl="1"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2pPr>
            <a:lvl3pPr marL="1371600" marR="0" lvl="2"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3pPr>
            <a:lvl4pPr marL="1828800" marR="0" lvl="3"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4pPr>
            <a:lvl5pPr marL="2286000" marR="0" lvl="4"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5pPr>
            <a:lvl6pPr marL="2743200" marR="0" lvl="5"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6pPr>
            <a:lvl7pPr marL="3200400" marR="0" lvl="6"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7pPr>
            <a:lvl8pPr marL="3657600" marR="0" lvl="7"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8pPr>
            <a:lvl9pPr marL="4114800" marR="0" lvl="8"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9pPr>
          </a:lstStyle>
          <a:p>
            <a:pPr marL="0" indent="0">
              <a:buFont typeface="Albert Sans"/>
              <a:buNone/>
            </a:pPr>
            <a:r>
              <a:rPr lang="pt-PT" sz="1800" b="1" dirty="0"/>
              <a:t>.</a:t>
            </a:r>
            <a:r>
              <a:rPr lang="pt-PT" sz="1800" b="1" dirty="0" err="1"/>
              <a:t>env</a:t>
            </a:r>
            <a:endParaRPr lang="pt-PT" sz="1800" b="1" dirty="0"/>
          </a:p>
        </p:txBody>
      </p:sp>
      <p:pic>
        <p:nvPicPr>
          <p:cNvPr id="6" name="Imagem 5">
            <a:extLst>
              <a:ext uri="{FF2B5EF4-FFF2-40B4-BE49-F238E27FC236}">
                <a16:creationId xmlns:a16="http://schemas.microsoft.com/office/drawing/2014/main" id="{D2FADB46-4399-1A06-A8F8-E5BA09A0FC04}"/>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rot="16200000" flipV="1">
            <a:off x="4351864" y="2418683"/>
            <a:ext cx="732384" cy="578413"/>
          </a:xfrm>
          <a:prstGeom prst="rect">
            <a:avLst/>
          </a:prstGeom>
        </p:spPr>
      </p:pic>
      <p:sp>
        <p:nvSpPr>
          <p:cNvPr id="7" name="Google Shape;490;p59">
            <a:extLst>
              <a:ext uri="{FF2B5EF4-FFF2-40B4-BE49-F238E27FC236}">
                <a16:creationId xmlns:a16="http://schemas.microsoft.com/office/drawing/2014/main" id="{FA018E6C-54EE-763E-33B3-C8402F9EC178}"/>
              </a:ext>
            </a:extLst>
          </p:cNvPr>
          <p:cNvSpPr txBox="1">
            <a:spLocks/>
          </p:cNvSpPr>
          <p:nvPr/>
        </p:nvSpPr>
        <p:spPr>
          <a:xfrm>
            <a:off x="5287738" y="2206200"/>
            <a:ext cx="3704400" cy="73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1pPr>
            <a:lvl2pPr marL="914400" marR="0" lvl="1"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2pPr>
            <a:lvl3pPr marL="1371600" marR="0" lvl="2"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3pPr>
            <a:lvl4pPr marL="1828800" marR="0" lvl="3"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4pPr>
            <a:lvl5pPr marL="2286000" marR="0" lvl="4"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5pPr>
            <a:lvl6pPr marL="2743200" marR="0" lvl="5"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6pPr>
            <a:lvl7pPr marL="3200400" marR="0" lvl="6"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7pPr>
            <a:lvl8pPr marL="3657600" marR="0" lvl="7"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8pPr>
            <a:lvl9pPr marL="4114800" marR="0" lvl="8"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9pPr>
          </a:lstStyle>
          <a:p>
            <a:pPr marL="0" indent="0">
              <a:buFont typeface="Albert Sans"/>
              <a:buNone/>
            </a:pPr>
            <a:r>
              <a:rPr lang="pt-PT" dirty="0"/>
              <a:t>GOOGLE_CLIENT_ID = (...)</a:t>
            </a:r>
          </a:p>
          <a:p>
            <a:pPr marL="0" indent="0">
              <a:buFont typeface="Albert Sans"/>
              <a:buNone/>
            </a:pPr>
            <a:r>
              <a:rPr lang="pt-PT" dirty="0"/>
              <a:t>GOOGLE_CLIENT_SECRET = (...)</a:t>
            </a:r>
          </a:p>
        </p:txBody>
      </p:sp>
      <p:pic>
        <p:nvPicPr>
          <p:cNvPr id="8" name="Imagem 7">
            <a:extLst>
              <a:ext uri="{FF2B5EF4-FFF2-40B4-BE49-F238E27FC236}">
                <a16:creationId xmlns:a16="http://schemas.microsoft.com/office/drawing/2014/main" id="{15BE028C-69E3-E734-F892-2D7DD3ADE434}"/>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rot="2477324" flipV="1">
            <a:off x="7397419" y="2946812"/>
            <a:ext cx="732384" cy="578413"/>
          </a:xfrm>
          <a:prstGeom prst="rect">
            <a:avLst/>
          </a:prstGeom>
        </p:spPr>
      </p:pic>
      <p:pic>
        <p:nvPicPr>
          <p:cNvPr id="4098" name="Picture 2" descr="lock&quot; Icon - Download for free – Iconduck">
            <a:extLst>
              <a:ext uri="{FF2B5EF4-FFF2-40B4-BE49-F238E27FC236}">
                <a16:creationId xmlns:a16="http://schemas.microsoft.com/office/drawing/2014/main" id="{8B82A839-1470-5714-CBC6-10ECA1E61D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0841" y="3474309"/>
            <a:ext cx="598194" cy="731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4101636"/>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2">
          <a:extLst>
            <a:ext uri="{FF2B5EF4-FFF2-40B4-BE49-F238E27FC236}">
              <a16:creationId xmlns:a16="http://schemas.microsoft.com/office/drawing/2014/main" id="{0386FAD1-6E80-1F9E-677D-0B30CC8EDE3E}"/>
            </a:ext>
          </a:extLst>
        </p:cNvPr>
        <p:cNvGrpSpPr/>
        <p:nvPr/>
      </p:nvGrpSpPr>
      <p:grpSpPr>
        <a:xfrm>
          <a:off x="0" y="0"/>
          <a:ext cx="0" cy="0"/>
          <a:chOff x="0" y="0"/>
          <a:chExt cx="0" cy="0"/>
        </a:xfrm>
      </p:grpSpPr>
      <p:sp>
        <p:nvSpPr>
          <p:cNvPr id="293" name="Google Shape;293;p45">
            <a:extLst>
              <a:ext uri="{FF2B5EF4-FFF2-40B4-BE49-F238E27FC236}">
                <a16:creationId xmlns:a16="http://schemas.microsoft.com/office/drawing/2014/main" id="{3C797AF6-B199-E3FB-4844-A7535108AFCA}"/>
              </a:ext>
            </a:extLst>
          </p:cNvPr>
          <p:cNvSpPr txBox="1">
            <a:spLocks noGrp="1"/>
          </p:cNvSpPr>
          <p:nvPr>
            <p:ph type="subTitle" idx="1"/>
          </p:nvPr>
        </p:nvSpPr>
        <p:spPr>
          <a:xfrm>
            <a:off x="579632" y="1998575"/>
            <a:ext cx="4144766" cy="1227225"/>
          </a:xfrm>
          <a:prstGeom prst="rect">
            <a:avLst/>
          </a:prstGeom>
        </p:spPr>
        <p:txBody>
          <a:bodyPr spcFirstLastPara="1" wrap="square" lIns="91425" tIns="91425" rIns="91425" bIns="91425" anchor="t" anchorCtr="0">
            <a:noAutofit/>
          </a:bodyPr>
          <a:lstStyle/>
          <a:p>
            <a:r>
              <a:rPr lang="pt-PT" sz="1000" b="0" dirty="0">
                <a:solidFill>
                  <a:schemeClr val="bg1">
                    <a:lumMod val="50000"/>
                  </a:schemeClr>
                </a:solidFill>
                <a:effectLst/>
                <a:latin typeface="Albert Sans Medium" pitchFamily="2" charset="77"/>
              </a:rPr>
              <a:t>"</a:t>
            </a:r>
            <a:r>
              <a:rPr lang="pt-PT" b="0" dirty="0">
                <a:solidFill>
                  <a:schemeClr val="bg1">
                    <a:lumMod val="50000"/>
                  </a:schemeClr>
                </a:solidFill>
                <a:effectLst/>
                <a:latin typeface="Albert Sans Medium" pitchFamily="2" charset="77"/>
              </a:rPr>
              <a:t>use </a:t>
            </a:r>
            <a:r>
              <a:rPr lang="pt-PT" b="0" dirty="0" err="1">
                <a:solidFill>
                  <a:schemeClr val="bg1">
                    <a:lumMod val="50000"/>
                  </a:schemeClr>
                </a:solidFill>
                <a:effectLst/>
                <a:latin typeface="Albert Sans Medium" pitchFamily="2" charset="77"/>
              </a:rPr>
              <a:t>client</a:t>
            </a:r>
            <a:r>
              <a:rPr lang="pt-PT" b="0" dirty="0">
                <a:solidFill>
                  <a:schemeClr val="bg1">
                    <a:lumMod val="50000"/>
                  </a:schemeClr>
                </a:solidFill>
                <a:effectLst/>
                <a:latin typeface="Albert Sans Medium" pitchFamily="2" charset="77"/>
              </a:rPr>
              <a:t>"</a:t>
            </a:r>
            <a:r>
              <a:rPr lang="pt-PT" b="0" dirty="0">
                <a:solidFill>
                  <a:schemeClr val="accent6">
                    <a:lumMod val="50000"/>
                  </a:schemeClr>
                </a:solidFill>
                <a:effectLst/>
                <a:latin typeface="Albert Sans Medium" pitchFamily="2" charset="77"/>
              </a:rPr>
              <a:t>;</a:t>
            </a:r>
          </a:p>
          <a:p>
            <a:r>
              <a:rPr lang="pt-PT" b="0" dirty="0" err="1">
                <a:solidFill>
                  <a:srgbClr val="FF0000"/>
                </a:solidFill>
                <a:effectLst/>
                <a:latin typeface="Albert Sans Medium" pitchFamily="2" charset="77"/>
              </a:rPr>
              <a:t>import</a:t>
            </a:r>
            <a:r>
              <a:rPr lang="pt-PT" b="0" dirty="0">
                <a:solidFill>
                  <a:srgbClr val="BBBBBB"/>
                </a:solidFill>
                <a:effectLst/>
                <a:latin typeface="Albert Sans Medium" pitchFamily="2" charset="77"/>
              </a:rPr>
              <a:t> </a:t>
            </a:r>
            <a:r>
              <a:rPr lang="pt-PT" b="0" dirty="0">
                <a:solidFill>
                  <a:schemeClr val="accent6">
                    <a:lumMod val="50000"/>
                  </a:schemeClr>
                </a:solidFill>
                <a:effectLst/>
                <a:latin typeface="Albert Sans Medium" pitchFamily="2" charset="77"/>
              </a:rPr>
              <a:t>{</a:t>
            </a:r>
            <a:r>
              <a:rPr lang="pt-PT" b="0" dirty="0" err="1">
                <a:solidFill>
                  <a:schemeClr val="accent6">
                    <a:lumMod val="50000"/>
                  </a:schemeClr>
                </a:solidFill>
                <a:effectLst/>
                <a:latin typeface="Albert Sans Medium" pitchFamily="2" charset="77"/>
              </a:rPr>
              <a:t>SessionProvider</a:t>
            </a:r>
            <a:r>
              <a:rPr lang="pt-PT" b="0" dirty="0">
                <a:solidFill>
                  <a:schemeClr val="accent6">
                    <a:lumMod val="50000"/>
                  </a:schemeClr>
                </a:solidFill>
                <a:effectLst/>
                <a:latin typeface="Albert Sans Medium" pitchFamily="2" charset="77"/>
              </a:rPr>
              <a:t>} </a:t>
            </a:r>
            <a:r>
              <a:rPr lang="pt-PT" b="0" dirty="0" err="1">
                <a:solidFill>
                  <a:srgbClr val="FF0000"/>
                </a:solidFill>
                <a:effectLst/>
                <a:latin typeface="Albert Sans Medium" pitchFamily="2" charset="77"/>
              </a:rPr>
              <a:t>from</a:t>
            </a:r>
            <a:r>
              <a:rPr lang="pt-PT" b="0" dirty="0">
                <a:solidFill>
                  <a:srgbClr val="BBBBBB"/>
                </a:solidFill>
                <a:effectLst/>
                <a:latin typeface="Albert Sans Medium" pitchFamily="2" charset="77"/>
              </a:rPr>
              <a:t> </a:t>
            </a:r>
            <a:r>
              <a:rPr lang="pt-PT" b="0" dirty="0">
                <a:solidFill>
                  <a:schemeClr val="bg1">
                    <a:lumMod val="50000"/>
                  </a:schemeClr>
                </a:solidFill>
                <a:effectLst/>
                <a:latin typeface="Albert Sans Medium" pitchFamily="2" charset="77"/>
              </a:rPr>
              <a:t>'</a:t>
            </a:r>
            <a:r>
              <a:rPr lang="pt-PT" b="0" dirty="0" err="1">
                <a:solidFill>
                  <a:schemeClr val="bg1">
                    <a:lumMod val="50000"/>
                  </a:schemeClr>
                </a:solidFill>
                <a:effectLst/>
                <a:latin typeface="Albert Sans Medium" pitchFamily="2" charset="77"/>
              </a:rPr>
              <a:t>next-auth</a:t>
            </a:r>
            <a:r>
              <a:rPr lang="pt-PT" b="0" dirty="0">
                <a:solidFill>
                  <a:schemeClr val="bg1">
                    <a:lumMod val="50000"/>
                  </a:schemeClr>
                </a:solidFill>
                <a:effectLst/>
                <a:latin typeface="Albert Sans Medium" pitchFamily="2" charset="77"/>
              </a:rPr>
              <a:t>/</a:t>
            </a:r>
            <a:r>
              <a:rPr lang="pt-PT" b="0" dirty="0" err="1">
                <a:solidFill>
                  <a:schemeClr val="bg1">
                    <a:lumMod val="50000"/>
                  </a:schemeClr>
                </a:solidFill>
                <a:effectLst/>
                <a:latin typeface="Albert Sans Medium" pitchFamily="2" charset="77"/>
              </a:rPr>
              <a:t>react</a:t>
            </a:r>
            <a:r>
              <a:rPr lang="pt-PT" b="0" dirty="0">
                <a:solidFill>
                  <a:schemeClr val="bg1">
                    <a:lumMod val="50000"/>
                  </a:schemeClr>
                </a:solidFill>
                <a:effectLst/>
                <a:latin typeface="Albert Sans Medium" pitchFamily="2" charset="77"/>
              </a:rPr>
              <a:t>’</a:t>
            </a:r>
            <a:r>
              <a:rPr lang="pt-PT" b="0" dirty="0">
                <a:solidFill>
                  <a:schemeClr val="accent6">
                    <a:lumMod val="50000"/>
                  </a:schemeClr>
                </a:solidFill>
                <a:effectLst/>
                <a:latin typeface="Albert Sans Medium" pitchFamily="2" charset="77"/>
              </a:rPr>
              <a:t>;</a:t>
            </a:r>
          </a:p>
          <a:p>
            <a:endParaRPr lang="pt-PT" dirty="0">
              <a:solidFill>
                <a:srgbClr val="BBBBBB"/>
              </a:solidFill>
              <a:latin typeface="Albert Sans Medium" pitchFamily="2" charset="77"/>
            </a:endParaRPr>
          </a:p>
          <a:p>
            <a:r>
              <a:rPr lang="pt-PT" b="0" dirty="0" err="1">
                <a:solidFill>
                  <a:srgbClr val="FF0000"/>
                </a:solidFill>
                <a:effectLst/>
                <a:latin typeface="Albert Sans Medium" pitchFamily="2" charset="77"/>
              </a:rPr>
              <a:t>export</a:t>
            </a:r>
            <a:r>
              <a:rPr lang="pt-PT" b="0" dirty="0">
                <a:solidFill>
                  <a:srgbClr val="FF0000"/>
                </a:solidFill>
                <a:effectLst/>
                <a:latin typeface="Albert Sans Medium" pitchFamily="2" charset="77"/>
              </a:rPr>
              <a:t> </a:t>
            </a:r>
            <a:r>
              <a:rPr lang="pt-PT" b="0" dirty="0" err="1">
                <a:solidFill>
                  <a:srgbClr val="FF0000"/>
                </a:solidFill>
                <a:effectLst/>
                <a:latin typeface="Albert Sans Medium" pitchFamily="2" charset="77"/>
              </a:rPr>
              <a:t>const</a:t>
            </a:r>
            <a:r>
              <a:rPr lang="pt-PT" b="0" dirty="0">
                <a:solidFill>
                  <a:srgbClr val="FF0000"/>
                </a:solidFill>
                <a:effectLst/>
                <a:latin typeface="Albert Sans Medium" pitchFamily="2" charset="77"/>
              </a:rPr>
              <a:t> </a:t>
            </a:r>
            <a:r>
              <a:rPr lang="pt-PT" b="0" dirty="0" err="1">
                <a:solidFill>
                  <a:srgbClr val="7030A0"/>
                </a:solidFill>
                <a:effectLst/>
                <a:latin typeface="Albert Sans Medium" pitchFamily="2" charset="77"/>
              </a:rPr>
              <a:t>NextAuthProvider</a:t>
            </a:r>
            <a:r>
              <a:rPr lang="pt-PT" b="0" dirty="0">
                <a:solidFill>
                  <a:srgbClr val="BBBBBB"/>
                </a:solidFill>
                <a:effectLst/>
                <a:latin typeface="Albert Sans Medium" pitchFamily="2" charset="77"/>
              </a:rPr>
              <a:t> </a:t>
            </a:r>
            <a:r>
              <a:rPr lang="pt-PT" b="0" dirty="0">
                <a:solidFill>
                  <a:srgbClr val="FF0000"/>
                </a:solidFill>
                <a:effectLst/>
                <a:latin typeface="Albert Sans Medium" pitchFamily="2" charset="77"/>
              </a:rPr>
              <a:t>=</a:t>
            </a:r>
            <a:r>
              <a:rPr lang="pt-PT" b="0" dirty="0">
                <a:solidFill>
                  <a:srgbClr val="BBBBBB"/>
                </a:solidFill>
                <a:effectLst/>
                <a:latin typeface="Albert Sans Medium" pitchFamily="2" charset="77"/>
              </a:rPr>
              <a:t> </a:t>
            </a:r>
            <a:r>
              <a:rPr lang="pt-PT" b="0" dirty="0">
                <a:solidFill>
                  <a:schemeClr val="accent6">
                    <a:lumMod val="50000"/>
                  </a:schemeClr>
                </a:solidFill>
                <a:effectLst/>
                <a:latin typeface="Albert Sans Medium" pitchFamily="2" charset="77"/>
              </a:rPr>
              <a:t>({</a:t>
            </a:r>
            <a:r>
              <a:rPr lang="pt-PT" b="0" dirty="0" err="1">
                <a:solidFill>
                  <a:schemeClr val="accent6">
                    <a:lumMod val="50000"/>
                  </a:schemeClr>
                </a:solidFill>
                <a:effectLst/>
                <a:latin typeface="Albert Sans Medium" pitchFamily="2" charset="77"/>
              </a:rPr>
              <a:t>children</a:t>
            </a:r>
            <a:r>
              <a:rPr lang="pt-PT" b="0" dirty="0">
                <a:solidFill>
                  <a:schemeClr val="accent6">
                    <a:lumMod val="50000"/>
                  </a:schemeClr>
                </a:solidFill>
                <a:effectLst/>
                <a:latin typeface="Albert Sans Medium" pitchFamily="2" charset="77"/>
              </a:rPr>
              <a:t>}) </a:t>
            </a:r>
            <a:r>
              <a:rPr lang="pt-PT" b="0" dirty="0">
                <a:solidFill>
                  <a:srgbClr val="FF0000"/>
                </a:solidFill>
                <a:effectLst/>
                <a:latin typeface="Albert Sans Medium" pitchFamily="2" charset="77"/>
              </a:rPr>
              <a:t>=&gt;</a:t>
            </a:r>
            <a:r>
              <a:rPr lang="pt-PT" b="0" dirty="0">
                <a:solidFill>
                  <a:srgbClr val="BBBBBB"/>
                </a:solidFill>
                <a:effectLst/>
                <a:latin typeface="Albert Sans Medium" pitchFamily="2" charset="77"/>
              </a:rPr>
              <a:t> </a:t>
            </a:r>
            <a:r>
              <a:rPr lang="pt-PT" b="0" dirty="0">
                <a:solidFill>
                  <a:schemeClr val="accent6">
                    <a:lumMod val="50000"/>
                  </a:schemeClr>
                </a:solidFill>
                <a:effectLst/>
                <a:latin typeface="Albert Sans Medium" pitchFamily="2" charset="77"/>
              </a:rPr>
              <a:t>{</a:t>
            </a:r>
          </a:p>
          <a:p>
            <a:r>
              <a:rPr lang="pt-PT" b="0" dirty="0">
                <a:solidFill>
                  <a:srgbClr val="FF0000"/>
                </a:solidFill>
                <a:effectLst/>
                <a:latin typeface="Albert Sans Medium" pitchFamily="2" charset="77"/>
              </a:rPr>
              <a:t>        </a:t>
            </a:r>
            <a:r>
              <a:rPr lang="pt-PT" b="0" dirty="0" err="1">
                <a:solidFill>
                  <a:srgbClr val="FF0000"/>
                </a:solidFill>
                <a:effectLst/>
                <a:latin typeface="Albert Sans Medium" pitchFamily="2" charset="77"/>
              </a:rPr>
              <a:t>return</a:t>
            </a:r>
            <a:r>
              <a:rPr lang="pt-PT" b="0" dirty="0">
                <a:solidFill>
                  <a:srgbClr val="FF0000"/>
                </a:solidFill>
                <a:effectLst/>
                <a:latin typeface="Albert Sans Medium" pitchFamily="2" charset="77"/>
              </a:rPr>
              <a:t>    </a:t>
            </a:r>
            <a:r>
              <a:rPr lang="pt-PT" b="0" dirty="0">
                <a:solidFill>
                  <a:schemeClr val="accent6">
                    <a:lumMod val="50000"/>
                  </a:schemeClr>
                </a:solidFill>
                <a:effectLst/>
                <a:latin typeface="Albert Sans Medium" pitchFamily="2" charset="77"/>
              </a:rPr>
              <a:t>&lt;</a:t>
            </a:r>
            <a:r>
              <a:rPr lang="pt-PT" b="0" dirty="0" err="1">
                <a:solidFill>
                  <a:schemeClr val="bg2">
                    <a:lumMod val="50000"/>
                  </a:schemeClr>
                </a:solidFill>
                <a:effectLst/>
                <a:latin typeface="Albert Sans Medium" pitchFamily="2" charset="77"/>
              </a:rPr>
              <a:t>SessionProvider</a:t>
            </a:r>
            <a:r>
              <a:rPr lang="pt-PT" b="0" dirty="0">
                <a:solidFill>
                  <a:schemeClr val="accent6">
                    <a:lumMod val="50000"/>
                  </a:schemeClr>
                </a:solidFill>
                <a:effectLst/>
                <a:latin typeface="Albert Sans Medium" pitchFamily="2" charset="77"/>
              </a:rPr>
              <a:t>&gt;{</a:t>
            </a:r>
            <a:r>
              <a:rPr lang="pt-PT" b="0" dirty="0" err="1">
                <a:solidFill>
                  <a:schemeClr val="accent6">
                    <a:lumMod val="50000"/>
                  </a:schemeClr>
                </a:solidFill>
                <a:effectLst/>
                <a:latin typeface="Albert Sans Medium" pitchFamily="2" charset="77"/>
              </a:rPr>
              <a:t>children</a:t>
            </a:r>
            <a:r>
              <a:rPr lang="pt-PT" b="0" dirty="0">
                <a:solidFill>
                  <a:schemeClr val="accent6">
                    <a:lumMod val="50000"/>
                  </a:schemeClr>
                </a:solidFill>
                <a:effectLst/>
                <a:latin typeface="Albert Sans Medium" pitchFamily="2" charset="77"/>
              </a:rPr>
              <a:t>}&lt;/</a:t>
            </a:r>
            <a:r>
              <a:rPr lang="pt-PT" b="0" dirty="0" err="1">
                <a:solidFill>
                  <a:schemeClr val="bg2">
                    <a:lumMod val="50000"/>
                  </a:schemeClr>
                </a:solidFill>
                <a:effectLst/>
                <a:latin typeface="Albert Sans Medium" pitchFamily="2" charset="77"/>
              </a:rPr>
              <a:t>SessionProvider</a:t>
            </a:r>
            <a:r>
              <a:rPr lang="pt-PT" b="0" dirty="0">
                <a:solidFill>
                  <a:schemeClr val="accent6">
                    <a:lumMod val="50000"/>
                  </a:schemeClr>
                </a:solidFill>
                <a:effectLst/>
                <a:latin typeface="Albert Sans Medium" pitchFamily="2" charset="77"/>
              </a:rPr>
              <a:t>&gt;</a:t>
            </a:r>
          </a:p>
          <a:p>
            <a:r>
              <a:rPr lang="pt-PT" b="0" dirty="0">
                <a:solidFill>
                  <a:srgbClr val="BBBBBB"/>
                </a:solidFill>
                <a:effectLst/>
                <a:latin typeface="Albert Sans Medium" pitchFamily="2" charset="77"/>
              </a:rPr>
              <a:t>}</a:t>
            </a:r>
          </a:p>
        </p:txBody>
      </p:sp>
      <p:sp>
        <p:nvSpPr>
          <p:cNvPr id="294" name="Google Shape;294;p45">
            <a:extLst>
              <a:ext uri="{FF2B5EF4-FFF2-40B4-BE49-F238E27FC236}">
                <a16:creationId xmlns:a16="http://schemas.microsoft.com/office/drawing/2014/main" id="{DFC6775B-648A-11A5-B5E2-0CE0539BBBCA}"/>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Criação</a:t>
            </a:r>
            <a:r>
              <a:rPr lang="en" dirty="0"/>
              <a:t> de </a:t>
            </a:r>
            <a:r>
              <a:rPr lang="en" dirty="0" err="1"/>
              <a:t>sessões</a:t>
            </a:r>
            <a:endParaRPr dirty="0"/>
          </a:p>
        </p:txBody>
      </p:sp>
      <p:sp>
        <p:nvSpPr>
          <p:cNvPr id="295" name="Google Shape;295;p45">
            <a:extLst>
              <a:ext uri="{FF2B5EF4-FFF2-40B4-BE49-F238E27FC236}">
                <a16:creationId xmlns:a16="http://schemas.microsoft.com/office/drawing/2014/main" id="{76288372-8C2A-6EA5-74D9-31ACDD3FC173}"/>
              </a:ext>
            </a:extLst>
          </p:cNvPr>
          <p:cNvSpPr txBox="1">
            <a:spLocks noGrp="1"/>
          </p:cNvSpPr>
          <p:nvPr>
            <p:ph type="subTitle" idx="2"/>
          </p:nvPr>
        </p:nvSpPr>
        <p:spPr>
          <a:xfrm>
            <a:off x="715100" y="1590942"/>
            <a:ext cx="3399699" cy="40763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PT" dirty="0"/>
              <a:t>../</a:t>
            </a:r>
            <a:r>
              <a:rPr lang="pt-PT" dirty="0" err="1"/>
              <a:t>pages</a:t>
            </a:r>
            <a:r>
              <a:rPr lang="pt-PT" dirty="0"/>
              <a:t>/</a:t>
            </a:r>
            <a:r>
              <a:rPr lang="pt-PT" dirty="0" err="1"/>
              <a:t>Providers.js</a:t>
            </a:r>
            <a:endParaRPr dirty="0"/>
          </a:p>
        </p:txBody>
      </p:sp>
      <p:sp>
        <p:nvSpPr>
          <p:cNvPr id="296" name="Google Shape;296;p45">
            <a:extLst>
              <a:ext uri="{FF2B5EF4-FFF2-40B4-BE49-F238E27FC236}">
                <a16:creationId xmlns:a16="http://schemas.microsoft.com/office/drawing/2014/main" id="{431977CB-3092-3886-8D53-A8ABB16B425A}"/>
              </a:ext>
            </a:extLst>
          </p:cNvPr>
          <p:cNvSpPr txBox="1">
            <a:spLocks noGrp="1"/>
          </p:cNvSpPr>
          <p:nvPr>
            <p:ph type="subTitle" idx="3"/>
          </p:nvPr>
        </p:nvSpPr>
        <p:spPr>
          <a:xfrm>
            <a:off x="4910721" y="2006250"/>
            <a:ext cx="3928478" cy="2602250"/>
          </a:xfrm>
          <a:prstGeom prst="rect">
            <a:avLst/>
          </a:prstGeom>
        </p:spPr>
        <p:txBody>
          <a:bodyPr spcFirstLastPara="1" wrap="square" lIns="91425" tIns="91425" rIns="91425" bIns="91425" anchor="t" anchorCtr="0">
            <a:noAutofit/>
          </a:bodyPr>
          <a:lstStyle/>
          <a:p>
            <a:r>
              <a:rPr lang="pt-PT" b="0" dirty="0" err="1">
                <a:solidFill>
                  <a:srgbClr val="FF0000"/>
                </a:solidFill>
                <a:effectLst/>
                <a:latin typeface="Albert Sans Medium" pitchFamily="2" charset="77"/>
              </a:rPr>
              <a:t>import</a:t>
            </a:r>
            <a:r>
              <a:rPr lang="pt-PT" b="0" dirty="0">
                <a:solidFill>
                  <a:srgbClr val="BBBBBB"/>
                </a:solidFill>
                <a:effectLst/>
                <a:latin typeface="Albert Sans Medium" pitchFamily="2" charset="77"/>
              </a:rPr>
              <a:t> </a:t>
            </a:r>
            <a:r>
              <a:rPr lang="pt-PT" b="0" dirty="0">
                <a:solidFill>
                  <a:schemeClr val="accent6">
                    <a:lumMod val="50000"/>
                  </a:schemeClr>
                </a:solidFill>
                <a:effectLst/>
                <a:latin typeface="Albert Sans Medium" pitchFamily="2" charset="77"/>
              </a:rPr>
              <a:t>{ </a:t>
            </a:r>
            <a:r>
              <a:rPr lang="pt-PT" b="0" dirty="0" err="1">
                <a:solidFill>
                  <a:schemeClr val="accent6">
                    <a:lumMod val="50000"/>
                  </a:schemeClr>
                </a:solidFill>
                <a:effectLst/>
                <a:latin typeface="Albert Sans Medium" pitchFamily="2" charset="77"/>
              </a:rPr>
              <a:t>SessionProvider</a:t>
            </a:r>
            <a:r>
              <a:rPr lang="pt-PT" b="0" dirty="0">
                <a:solidFill>
                  <a:schemeClr val="accent6">
                    <a:lumMod val="50000"/>
                  </a:schemeClr>
                </a:solidFill>
                <a:effectLst/>
                <a:latin typeface="Albert Sans Medium" pitchFamily="2" charset="77"/>
              </a:rPr>
              <a:t> } </a:t>
            </a:r>
            <a:r>
              <a:rPr lang="pt-PT" b="0" dirty="0" err="1">
                <a:solidFill>
                  <a:srgbClr val="FF0000"/>
                </a:solidFill>
                <a:effectLst/>
                <a:latin typeface="Albert Sans Medium" pitchFamily="2" charset="77"/>
              </a:rPr>
              <a:t>from</a:t>
            </a:r>
            <a:r>
              <a:rPr lang="pt-PT" b="0" dirty="0">
                <a:solidFill>
                  <a:srgbClr val="BBBBBB"/>
                </a:solidFill>
                <a:effectLst/>
                <a:latin typeface="Albert Sans Medium" pitchFamily="2" charset="77"/>
              </a:rPr>
              <a:t> </a:t>
            </a:r>
            <a:r>
              <a:rPr lang="pt-PT" b="0" dirty="0">
                <a:solidFill>
                  <a:schemeClr val="bg1">
                    <a:lumMod val="50000"/>
                  </a:schemeClr>
                </a:solidFill>
                <a:effectLst/>
                <a:latin typeface="Albert Sans Medium" pitchFamily="2" charset="77"/>
              </a:rPr>
              <a:t>"</a:t>
            </a:r>
            <a:r>
              <a:rPr lang="pt-PT" b="0" dirty="0" err="1">
                <a:solidFill>
                  <a:schemeClr val="bg1">
                    <a:lumMod val="50000"/>
                  </a:schemeClr>
                </a:solidFill>
                <a:effectLst/>
                <a:latin typeface="Albert Sans Medium" pitchFamily="2" charset="77"/>
              </a:rPr>
              <a:t>next-auth</a:t>
            </a:r>
            <a:r>
              <a:rPr lang="pt-PT" b="0" dirty="0">
                <a:solidFill>
                  <a:schemeClr val="bg1">
                    <a:lumMod val="50000"/>
                  </a:schemeClr>
                </a:solidFill>
                <a:effectLst/>
                <a:latin typeface="Albert Sans Medium" pitchFamily="2" charset="77"/>
              </a:rPr>
              <a:t>/</a:t>
            </a:r>
            <a:r>
              <a:rPr lang="pt-PT" b="0" dirty="0" err="1">
                <a:solidFill>
                  <a:schemeClr val="bg1">
                    <a:lumMod val="50000"/>
                  </a:schemeClr>
                </a:solidFill>
                <a:effectLst/>
                <a:latin typeface="Albert Sans Medium" pitchFamily="2" charset="77"/>
              </a:rPr>
              <a:t>react</a:t>
            </a:r>
            <a:r>
              <a:rPr lang="pt-PT" b="0" dirty="0">
                <a:solidFill>
                  <a:schemeClr val="bg1">
                    <a:lumMod val="50000"/>
                  </a:schemeClr>
                </a:solidFill>
                <a:effectLst/>
                <a:latin typeface="Albert Sans Medium" pitchFamily="2" charset="77"/>
              </a:rPr>
              <a:t>"</a:t>
            </a:r>
            <a:r>
              <a:rPr lang="pt-PT" b="0" dirty="0">
                <a:solidFill>
                  <a:srgbClr val="BBBBBB"/>
                </a:solidFill>
                <a:effectLst/>
                <a:latin typeface="Albert Sans Medium" pitchFamily="2" charset="77"/>
              </a:rPr>
              <a:t>;</a:t>
            </a:r>
          </a:p>
          <a:p>
            <a:endParaRPr lang="pt-PT" b="0" dirty="0">
              <a:solidFill>
                <a:srgbClr val="F97583"/>
              </a:solidFill>
              <a:effectLst/>
              <a:latin typeface="Albert Sans Medium" pitchFamily="2" charset="77"/>
            </a:endParaRPr>
          </a:p>
          <a:p>
            <a:r>
              <a:rPr lang="pt-PT" b="0" dirty="0" err="1">
                <a:solidFill>
                  <a:srgbClr val="FF0000"/>
                </a:solidFill>
                <a:effectLst/>
                <a:latin typeface="Albert Sans Medium" pitchFamily="2" charset="77"/>
              </a:rPr>
              <a:t>function</a:t>
            </a:r>
            <a:r>
              <a:rPr lang="pt-PT" b="0" dirty="0">
                <a:solidFill>
                  <a:srgbClr val="BBBBBB"/>
                </a:solidFill>
                <a:effectLst/>
                <a:latin typeface="Albert Sans Medium" pitchFamily="2" charset="77"/>
              </a:rPr>
              <a:t> </a:t>
            </a:r>
            <a:r>
              <a:rPr lang="pt-PT" b="0" dirty="0" err="1">
                <a:solidFill>
                  <a:srgbClr val="7030A0"/>
                </a:solidFill>
                <a:effectLst/>
                <a:latin typeface="Albert Sans Medium" pitchFamily="2" charset="77"/>
              </a:rPr>
              <a:t>MyApp</a:t>
            </a:r>
            <a:r>
              <a:rPr lang="pt-PT" b="0" dirty="0">
                <a:solidFill>
                  <a:schemeClr val="accent6">
                    <a:lumMod val="50000"/>
                  </a:schemeClr>
                </a:solidFill>
                <a:effectLst/>
                <a:latin typeface="Albert Sans Medium" pitchFamily="2" charset="77"/>
              </a:rPr>
              <a:t>({ </a:t>
            </a:r>
            <a:r>
              <a:rPr lang="pt-PT" b="0" dirty="0" err="1">
                <a:solidFill>
                  <a:schemeClr val="accent6">
                    <a:lumMod val="50000"/>
                  </a:schemeClr>
                </a:solidFill>
                <a:effectLst/>
                <a:latin typeface="Albert Sans Medium" pitchFamily="2" charset="77"/>
              </a:rPr>
              <a:t>Component</a:t>
            </a:r>
            <a:r>
              <a:rPr lang="pt-PT" b="0" dirty="0">
                <a:solidFill>
                  <a:schemeClr val="accent6">
                    <a:lumMod val="50000"/>
                  </a:schemeClr>
                </a:solidFill>
                <a:effectLst/>
                <a:latin typeface="Albert Sans Medium" pitchFamily="2" charset="77"/>
              </a:rPr>
              <a:t>, </a:t>
            </a:r>
            <a:r>
              <a:rPr lang="pt-PT" b="0" dirty="0" err="1">
                <a:solidFill>
                  <a:schemeClr val="accent6">
                    <a:lumMod val="50000"/>
                  </a:schemeClr>
                </a:solidFill>
                <a:effectLst/>
                <a:latin typeface="Albert Sans Medium" pitchFamily="2" charset="77"/>
              </a:rPr>
              <a:t>pageProps</a:t>
            </a:r>
            <a:r>
              <a:rPr lang="pt-PT" b="0" dirty="0">
                <a:solidFill>
                  <a:schemeClr val="accent6">
                    <a:lumMod val="50000"/>
                  </a:schemeClr>
                </a:solidFill>
                <a:effectLst/>
                <a:latin typeface="Albert Sans Medium" pitchFamily="2" charset="77"/>
              </a:rPr>
              <a:t>: { </a:t>
            </a:r>
            <a:r>
              <a:rPr lang="pt-PT" b="0" dirty="0" err="1">
                <a:solidFill>
                  <a:schemeClr val="accent6">
                    <a:lumMod val="50000"/>
                  </a:schemeClr>
                </a:solidFill>
                <a:effectLst/>
                <a:latin typeface="Albert Sans Medium" pitchFamily="2" charset="77"/>
              </a:rPr>
              <a:t>session</a:t>
            </a:r>
            <a:r>
              <a:rPr lang="pt-PT" b="0" dirty="0">
                <a:solidFill>
                  <a:schemeClr val="accent6">
                    <a:lumMod val="50000"/>
                  </a:schemeClr>
                </a:solidFill>
                <a:effectLst/>
                <a:latin typeface="Albert Sans Medium" pitchFamily="2" charset="77"/>
              </a:rPr>
              <a:t>, ...</a:t>
            </a:r>
            <a:r>
              <a:rPr lang="pt-PT" b="0" dirty="0" err="1">
                <a:solidFill>
                  <a:schemeClr val="accent6">
                    <a:lumMod val="50000"/>
                  </a:schemeClr>
                </a:solidFill>
                <a:effectLst/>
                <a:latin typeface="Albert Sans Medium" pitchFamily="2" charset="77"/>
              </a:rPr>
              <a:t>pageProps</a:t>
            </a:r>
            <a:r>
              <a:rPr lang="pt-PT" b="0" dirty="0">
                <a:solidFill>
                  <a:schemeClr val="accent6">
                    <a:lumMod val="50000"/>
                  </a:schemeClr>
                </a:solidFill>
                <a:effectLst/>
                <a:latin typeface="Albert Sans Medium" pitchFamily="2" charset="77"/>
              </a:rPr>
              <a:t> } }) {</a:t>
            </a:r>
            <a:br>
              <a:rPr lang="pt-PT" b="0" dirty="0">
                <a:solidFill>
                  <a:schemeClr val="accent6">
                    <a:lumMod val="50000"/>
                  </a:schemeClr>
                </a:solidFill>
                <a:effectLst/>
                <a:latin typeface="Albert Sans Medium" pitchFamily="2" charset="77"/>
              </a:rPr>
            </a:br>
            <a:r>
              <a:rPr lang="pt-PT" b="0" dirty="0" err="1">
                <a:solidFill>
                  <a:srgbClr val="FF0000"/>
                </a:solidFill>
                <a:effectLst/>
                <a:latin typeface="Albert Sans Medium" pitchFamily="2" charset="77"/>
              </a:rPr>
              <a:t>return</a:t>
            </a:r>
            <a:r>
              <a:rPr lang="pt-PT" b="0" dirty="0">
                <a:solidFill>
                  <a:srgbClr val="BBBBBB"/>
                </a:solidFill>
                <a:effectLst/>
                <a:latin typeface="Albert Sans Medium" pitchFamily="2" charset="77"/>
              </a:rPr>
              <a:t> </a:t>
            </a:r>
            <a:r>
              <a:rPr lang="pt-PT" b="0" dirty="0">
                <a:solidFill>
                  <a:schemeClr val="accent6">
                    <a:lumMod val="50000"/>
                  </a:schemeClr>
                </a:solidFill>
                <a:effectLst/>
                <a:latin typeface="Albert Sans Medium" pitchFamily="2" charset="77"/>
              </a:rPr>
              <a:t>(</a:t>
            </a:r>
          </a:p>
          <a:p>
            <a:r>
              <a:rPr lang="pt-PT" dirty="0">
                <a:solidFill>
                  <a:srgbClr val="BBBBBB"/>
                </a:solidFill>
                <a:latin typeface="Albert Sans Medium" pitchFamily="2" charset="77"/>
              </a:rPr>
              <a:t>        </a:t>
            </a:r>
            <a:r>
              <a:rPr lang="pt-PT" dirty="0">
                <a:solidFill>
                  <a:schemeClr val="accent6">
                    <a:lumMod val="50000"/>
                  </a:schemeClr>
                </a:solidFill>
                <a:latin typeface="Albert Sans Medium" pitchFamily="2" charset="77"/>
              </a:rPr>
              <a:t>   </a:t>
            </a:r>
            <a:r>
              <a:rPr lang="pt-PT" b="0" dirty="0">
                <a:solidFill>
                  <a:schemeClr val="accent6">
                    <a:lumMod val="50000"/>
                  </a:schemeClr>
                </a:solidFill>
                <a:effectLst/>
                <a:latin typeface="Albert Sans Medium" pitchFamily="2" charset="77"/>
              </a:rPr>
              <a:t>&lt;</a:t>
            </a:r>
            <a:r>
              <a:rPr lang="pt-PT" b="0" dirty="0" err="1">
                <a:solidFill>
                  <a:schemeClr val="bg2">
                    <a:lumMod val="50000"/>
                  </a:schemeClr>
                </a:solidFill>
                <a:effectLst/>
                <a:latin typeface="Albert Sans Medium" pitchFamily="2" charset="77"/>
              </a:rPr>
              <a:t>SessionProvider</a:t>
            </a:r>
            <a:r>
              <a:rPr lang="pt-PT" b="0" dirty="0">
                <a:solidFill>
                  <a:srgbClr val="BBBBBB"/>
                </a:solidFill>
                <a:effectLst/>
                <a:latin typeface="Albert Sans Medium" pitchFamily="2" charset="77"/>
              </a:rPr>
              <a:t> </a:t>
            </a:r>
            <a:r>
              <a:rPr lang="pt-PT" b="0" dirty="0" err="1">
                <a:solidFill>
                  <a:srgbClr val="7030A0"/>
                </a:solidFill>
                <a:effectLst/>
                <a:latin typeface="Albert Sans Medium" pitchFamily="2" charset="77"/>
              </a:rPr>
              <a:t>session</a:t>
            </a:r>
            <a:r>
              <a:rPr lang="pt-PT" b="0" dirty="0">
                <a:solidFill>
                  <a:srgbClr val="F97583"/>
                </a:solidFill>
                <a:effectLst/>
                <a:latin typeface="Albert Sans Medium" pitchFamily="2" charset="77"/>
              </a:rPr>
              <a:t>=</a:t>
            </a:r>
            <a:r>
              <a:rPr lang="pt-PT" b="0" dirty="0">
                <a:solidFill>
                  <a:schemeClr val="accent6">
                    <a:lumMod val="50000"/>
                  </a:schemeClr>
                </a:solidFill>
                <a:effectLst/>
                <a:latin typeface="Albert Sans Medium" pitchFamily="2" charset="77"/>
              </a:rPr>
              <a:t>{</a:t>
            </a:r>
            <a:r>
              <a:rPr lang="pt-PT" b="0" dirty="0" err="1">
                <a:solidFill>
                  <a:schemeClr val="accent6">
                    <a:lumMod val="50000"/>
                  </a:schemeClr>
                </a:solidFill>
                <a:effectLst/>
                <a:latin typeface="Albert Sans Medium" pitchFamily="2" charset="77"/>
              </a:rPr>
              <a:t>session</a:t>
            </a:r>
            <a:r>
              <a:rPr lang="pt-PT" b="0" dirty="0">
                <a:solidFill>
                  <a:schemeClr val="accent6">
                    <a:lumMod val="50000"/>
                  </a:schemeClr>
                </a:solidFill>
                <a:effectLst/>
                <a:latin typeface="Albert Sans Medium" pitchFamily="2" charset="77"/>
              </a:rPr>
              <a:t>}&gt;</a:t>
            </a:r>
          </a:p>
          <a:p>
            <a:r>
              <a:rPr lang="pt-PT" b="0" dirty="0">
                <a:solidFill>
                  <a:srgbClr val="BBBBBB"/>
                </a:solidFill>
                <a:effectLst/>
                <a:latin typeface="Albert Sans Medium" pitchFamily="2" charset="77"/>
              </a:rPr>
              <a:t>                </a:t>
            </a:r>
            <a:r>
              <a:rPr lang="pt-PT" b="0" dirty="0">
                <a:solidFill>
                  <a:schemeClr val="accent6">
                    <a:lumMod val="50000"/>
                  </a:schemeClr>
                </a:solidFill>
                <a:effectLst/>
                <a:latin typeface="Albert Sans Medium" pitchFamily="2" charset="77"/>
              </a:rPr>
              <a:t>&lt;</a:t>
            </a:r>
            <a:r>
              <a:rPr lang="pt-PT" b="0" dirty="0" err="1">
                <a:solidFill>
                  <a:schemeClr val="bg2">
                    <a:lumMod val="50000"/>
                  </a:schemeClr>
                </a:solidFill>
                <a:effectLst/>
                <a:latin typeface="Albert Sans Medium" pitchFamily="2" charset="77"/>
              </a:rPr>
              <a:t>Component</a:t>
            </a:r>
            <a:r>
              <a:rPr lang="pt-PT" b="0" dirty="0">
                <a:solidFill>
                  <a:srgbClr val="BBBBBB"/>
                </a:solidFill>
                <a:effectLst/>
                <a:latin typeface="Albert Sans Medium" pitchFamily="2" charset="77"/>
              </a:rPr>
              <a:t> </a:t>
            </a:r>
            <a:r>
              <a:rPr lang="pt-PT" b="0" dirty="0">
                <a:solidFill>
                  <a:schemeClr val="accent6">
                    <a:lumMod val="50000"/>
                  </a:schemeClr>
                </a:solidFill>
                <a:effectLst/>
                <a:latin typeface="Albert Sans Medium" pitchFamily="2" charset="77"/>
              </a:rPr>
              <a:t>{...</a:t>
            </a:r>
            <a:r>
              <a:rPr lang="pt-PT" b="0" dirty="0" err="1">
                <a:solidFill>
                  <a:schemeClr val="accent6">
                    <a:lumMod val="50000"/>
                  </a:schemeClr>
                </a:solidFill>
                <a:effectLst/>
                <a:latin typeface="Albert Sans Medium" pitchFamily="2" charset="77"/>
              </a:rPr>
              <a:t>pageProps</a:t>
            </a:r>
            <a:r>
              <a:rPr lang="pt-PT" b="0" dirty="0">
                <a:solidFill>
                  <a:schemeClr val="accent6">
                    <a:lumMod val="50000"/>
                  </a:schemeClr>
                </a:solidFill>
                <a:effectLst/>
                <a:latin typeface="Albert Sans Medium" pitchFamily="2" charset="77"/>
              </a:rPr>
              <a:t>} /&gt;</a:t>
            </a:r>
          </a:p>
          <a:p>
            <a:r>
              <a:rPr lang="pt-PT" b="0" dirty="0">
                <a:solidFill>
                  <a:srgbClr val="BBBBBB"/>
                </a:solidFill>
                <a:effectLst/>
                <a:latin typeface="Albert Sans Medium" pitchFamily="2" charset="77"/>
              </a:rPr>
              <a:t>            </a:t>
            </a:r>
            <a:r>
              <a:rPr lang="pt-PT" b="0" dirty="0">
                <a:solidFill>
                  <a:schemeClr val="accent6">
                    <a:lumMod val="50000"/>
                  </a:schemeClr>
                </a:solidFill>
                <a:effectLst/>
                <a:latin typeface="Albert Sans Medium" pitchFamily="2" charset="77"/>
              </a:rPr>
              <a:t>&lt;/</a:t>
            </a:r>
            <a:r>
              <a:rPr lang="pt-PT" b="0" dirty="0" err="1">
                <a:solidFill>
                  <a:schemeClr val="bg2">
                    <a:lumMod val="50000"/>
                  </a:schemeClr>
                </a:solidFill>
                <a:effectLst/>
                <a:latin typeface="Albert Sans Medium" pitchFamily="2" charset="77"/>
              </a:rPr>
              <a:t>SessionProvider</a:t>
            </a:r>
            <a:r>
              <a:rPr lang="pt-PT" b="0" dirty="0">
                <a:solidFill>
                  <a:schemeClr val="accent6">
                    <a:lumMod val="50000"/>
                  </a:schemeClr>
                </a:solidFill>
                <a:effectLst/>
                <a:latin typeface="Albert Sans Medium" pitchFamily="2" charset="77"/>
              </a:rPr>
              <a:t>&gt;</a:t>
            </a:r>
          </a:p>
          <a:p>
            <a:r>
              <a:rPr lang="pt-PT" b="0" dirty="0">
                <a:solidFill>
                  <a:schemeClr val="accent6">
                    <a:lumMod val="50000"/>
                  </a:schemeClr>
                </a:solidFill>
                <a:effectLst/>
                <a:latin typeface="Albert Sans Medium" pitchFamily="2" charset="77"/>
              </a:rPr>
              <a:t>       );</a:t>
            </a:r>
          </a:p>
          <a:p>
            <a:r>
              <a:rPr lang="pt-PT" b="0" dirty="0">
                <a:solidFill>
                  <a:schemeClr val="accent6">
                    <a:lumMod val="50000"/>
                  </a:schemeClr>
                </a:solidFill>
                <a:effectLst/>
                <a:latin typeface="Albert Sans Medium" pitchFamily="2" charset="77"/>
              </a:rPr>
              <a:t>}</a:t>
            </a:r>
          </a:p>
          <a:p>
            <a:endParaRPr lang="pt-PT" b="0" dirty="0">
              <a:solidFill>
                <a:srgbClr val="F97583"/>
              </a:solidFill>
              <a:effectLst/>
              <a:latin typeface="Albert Sans Medium" pitchFamily="2" charset="77"/>
            </a:endParaRPr>
          </a:p>
          <a:p>
            <a:r>
              <a:rPr lang="pt-PT" b="0" dirty="0" err="1">
                <a:solidFill>
                  <a:srgbClr val="FF0000"/>
                </a:solidFill>
                <a:effectLst/>
                <a:latin typeface="Albert Sans Medium" pitchFamily="2" charset="77"/>
              </a:rPr>
              <a:t>export</a:t>
            </a:r>
            <a:r>
              <a:rPr lang="pt-PT" b="0" dirty="0">
                <a:solidFill>
                  <a:srgbClr val="FF0000"/>
                </a:solidFill>
                <a:effectLst/>
                <a:latin typeface="Albert Sans Medium" pitchFamily="2" charset="77"/>
              </a:rPr>
              <a:t> </a:t>
            </a:r>
            <a:r>
              <a:rPr lang="pt-PT" b="0" dirty="0" err="1">
                <a:solidFill>
                  <a:srgbClr val="FF0000"/>
                </a:solidFill>
                <a:effectLst/>
                <a:latin typeface="Albert Sans Medium" pitchFamily="2" charset="77"/>
              </a:rPr>
              <a:t>default</a:t>
            </a:r>
            <a:r>
              <a:rPr lang="pt-PT" b="0" dirty="0">
                <a:solidFill>
                  <a:srgbClr val="FF0000"/>
                </a:solidFill>
                <a:effectLst/>
                <a:latin typeface="Albert Sans Medium" pitchFamily="2" charset="77"/>
              </a:rPr>
              <a:t> </a:t>
            </a:r>
            <a:r>
              <a:rPr lang="pt-PT" b="0" dirty="0" err="1">
                <a:solidFill>
                  <a:srgbClr val="B392F0"/>
                </a:solidFill>
                <a:effectLst/>
                <a:latin typeface="Albert Sans Medium" pitchFamily="2" charset="77"/>
              </a:rPr>
              <a:t>MyApp</a:t>
            </a:r>
            <a:r>
              <a:rPr lang="pt-PT" b="0" dirty="0">
                <a:solidFill>
                  <a:srgbClr val="BBBBBB"/>
                </a:solidFill>
                <a:effectLst/>
                <a:latin typeface="Albert Sans Medium" pitchFamily="2" charset="77"/>
              </a:rPr>
              <a:t>;</a:t>
            </a:r>
          </a:p>
          <a:p>
            <a:pPr marL="0" lvl="0" indent="0" algn="l" rtl="0">
              <a:spcBef>
                <a:spcPts val="0"/>
              </a:spcBef>
              <a:spcAft>
                <a:spcPts val="0"/>
              </a:spcAft>
              <a:buNone/>
            </a:pPr>
            <a:endParaRPr dirty="0"/>
          </a:p>
        </p:txBody>
      </p:sp>
      <p:sp>
        <p:nvSpPr>
          <p:cNvPr id="297" name="Google Shape;297;p45">
            <a:extLst>
              <a:ext uri="{FF2B5EF4-FFF2-40B4-BE49-F238E27FC236}">
                <a16:creationId xmlns:a16="http://schemas.microsoft.com/office/drawing/2014/main" id="{A0281048-768F-21EA-60A8-E5D003225EDF}"/>
              </a:ext>
            </a:extLst>
          </p:cNvPr>
          <p:cNvSpPr txBox="1">
            <a:spLocks noGrp="1"/>
          </p:cNvSpPr>
          <p:nvPr>
            <p:ph type="subTitle" idx="4"/>
          </p:nvPr>
        </p:nvSpPr>
        <p:spPr>
          <a:xfrm>
            <a:off x="5029203" y="1598617"/>
            <a:ext cx="3399699" cy="40763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PT" dirty="0"/>
              <a:t>../</a:t>
            </a:r>
            <a:r>
              <a:rPr lang="pt-PT" dirty="0" err="1"/>
              <a:t>pages</a:t>
            </a:r>
            <a:r>
              <a:rPr lang="pt-PT" dirty="0"/>
              <a:t>/_</a:t>
            </a:r>
            <a:r>
              <a:rPr lang="pt-PT" dirty="0" err="1"/>
              <a:t>app.js</a:t>
            </a:r>
            <a:endParaRPr lang="pt-PT" dirty="0"/>
          </a:p>
        </p:txBody>
      </p:sp>
    </p:spTree>
    <p:extLst>
      <p:ext uri="{BB962C8B-B14F-4D97-AF65-F5344CB8AC3E}">
        <p14:creationId xmlns:p14="http://schemas.microsoft.com/office/powerpoint/2010/main" val="2948849712"/>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BE067F01-A6C4-DC2A-25E6-C8E7E24B4F4C}"/>
            </a:ext>
          </a:extLst>
        </p:cNvPr>
        <p:cNvGrpSpPr/>
        <p:nvPr/>
      </p:nvGrpSpPr>
      <p:grpSpPr>
        <a:xfrm>
          <a:off x="0" y="0"/>
          <a:ext cx="0" cy="0"/>
          <a:chOff x="0" y="0"/>
          <a:chExt cx="0" cy="0"/>
        </a:xfrm>
      </p:grpSpPr>
      <p:sp>
        <p:nvSpPr>
          <p:cNvPr id="263" name="Google Shape;263;p43">
            <a:extLst>
              <a:ext uri="{FF2B5EF4-FFF2-40B4-BE49-F238E27FC236}">
                <a16:creationId xmlns:a16="http://schemas.microsoft.com/office/drawing/2014/main" id="{D9C71C56-9EA0-29AE-6CD1-E29F9340386C}"/>
              </a:ext>
            </a:extLst>
          </p:cNvPr>
          <p:cNvSpPr txBox="1">
            <a:spLocks noGrp="1"/>
          </p:cNvSpPr>
          <p:nvPr>
            <p:ph type="subTitle" idx="1"/>
          </p:nvPr>
        </p:nvSpPr>
        <p:spPr>
          <a:xfrm>
            <a:off x="528832" y="989117"/>
            <a:ext cx="4398768" cy="2779500"/>
          </a:xfrm>
          <a:prstGeom prst="rect">
            <a:avLst/>
          </a:prstGeom>
        </p:spPr>
        <p:txBody>
          <a:bodyPr spcFirstLastPara="1" wrap="square" lIns="91425" tIns="91425" rIns="91425" bIns="91425" anchor="t" anchorCtr="0">
            <a:noAutofit/>
          </a:bodyPr>
          <a:lstStyle/>
          <a:p>
            <a:r>
              <a:rPr lang="pt-PT" sz="1100" b="0" dirty="0" err="1">
                <a:solidFill>
                  <a:srgbClr val="FF0000"/>
                </a:solidFill>
                <a:effectLst/>
                <a:latin typeface="Albert Sans Medium" pitchFamily="2" charset="77"/>
              </a:rPr>
              <a:t>import</a:t>
            </a:r>
            <a:r>
              <a:rPr lang="pt-PT" sz="1100" b="0" dirty="0">
                <a:solidFill>
                  <a:srgbClr val="BBBBBB"/>
                </a:solidFill>
                <a:effectLst/>
                <a:latin typeface="Albert Sans Medium" pitchFamily="2" charset="77"/>
              </a:rPr>
              <a:t> </a:t>
            </a:r>
            <a:r>
              <a:rPr lang="pt-PT" sz="1100" b="0" dirty="0" err="1">
                <a:solidFill>
                  <a:schemeClr val="accent6">
                    <a:lumMod val="50000"/>
                  </a:schemeClr>
                </a:solidFill>
                <a:effectLst/>
                <a:latin typeface="Albert Sans Medium" pitchFamily="2" charset="77"/>
              </a:rPr>
              <a:t>NextAuth</a:t>
            </a:r>
            <a:r>
              <a:rPr lang="pt-PT" sz="1100" b="0" dirty="0">
                <a:solidFill>
                  <a:srgbClr val="BBBBBB"/>
                </a:solidFill>
                <a:effectLst/>
                <a:latin typeface="Albert Sans Medium" pitchFamily="2" charset="77"/>
              </a:rPr>
              <a:t> </a:t>
            </a:r>
            <a:r>
              <a:rPr lang="pt-PT" sz="1100" b="0" dirty="0" err="1">
                <a:solidFill>
                  <a:srgbClr val="FF0000"/>
                </a:solidFill>
                <a:effectLst/>
                <a:latin typeface="Albert Sans Medium" pitchFamily="2" charset="77"/>
              </a:rPr>
              <a:t>from</a:t>
            </a:r>
            <a:r>
              <a:rPr lang="pt-PT" sz="1100" b="0" dirty="0">
                <a:solidFill>
                  <a:srgbClr val="BBBBBB"/>
                </a:solidFill>
                <a:effectLst/>
                <a:latin typeface="Albert Sans Medium" pitchFamily="2" charset="77"/>
              </a:rPr>
              <a:t> </a:t>
            </a:r>
            <a:r>
              <a:rPr lang="pt-PT" sz="1100" b="0" dirty="0">
                <a:solidFill>
                  <a:schemeClr val="bg1">
                    <a:lumMod val="50000"/>
                  </a:schemeClr>
                </a:solidFill>
                <a:effectLst/>
                <a:latin typeface="Albert Sans Medium" pitchFamily="2" charset="77"/>
              </a:rPr>
              <a:t>"</a:t>
            </a:r>
            <a:r>
              <a:rPr lang="pt-PT" sz="1100" b="0" dirty="0" err="1">
                <a:solidFill>
                  <a:schemeClr val="bg1">
                    <a:lumMod val="50000"/>
                  </a:schemeClr>
                </a:solidFill>
                <a:effectLst/>
                <a:latin typeface="Albert Sans Medium" pitchFamily="2" charset="77"/>
              </a:rPr>
              <a:t>next-auth</a:t>
            </a:r>
            <a:r>
              <a:rPr lang="pt-PT" sz="1100" b="0" dirty="0">
                <a:solidFill>
                  <a:schemeClr val="bg1">
                    <a:lumMod val="50000"/>
                  </a:schemeClr>
                </a:solidFill>
                <a:effectLst/>
                <a:latin typeface="Albert Sans Medium" pitchFamily="2" charset="77"/>
              </a:rPr>
              <a:t>"</a:t>
            </a:r>
            <a:r>
              <a:rPr lang="pt-PT" sz="1100" b="0" dirty="0">
                <a:solidFill>
                  <a:srgbClr val="BBBBBB"/>
                </a:solidFill>
                <a:effectLst/>
                <a:latin typeface="Albert Sans Medium" pitchFamily="2" charset="77"/>
              </a:rPr>
              <a:t>;</a:t>
            </a:r>
          </a:p>
          <a:p>
            <a:r>
              <a:rPr lang="pt-PT" sz="1100" b="0" dirty="0" err="1">
                <a:solidFill>
                  <a:srgbClr val="FF0000"/>
                </a:solidFill>
                <a:effectLst/>
                <a:latin typeface="Albert Sans Medium" pitchFamily="2" charset="77"/>
              </a:rPr>
              <a:t>import</a:t>
            </a:r>
            <a:r>
              <a:rPr lang="pt-PT" sz="1100" b="0" dirty="0">
                <a:solidFill>
                  <a:srgbClr val="BBBBBB"/>
                </a:solidFill>
                <a:effectLst/>
                <a:latin typeface="Albert Sans Medium" pitchFamily="2" charset="77"/>
              </a:rPr>
              <a:t> </a:t>
            </a:r>
            <a:r>
              <a:rPr lang="pt-PT" sz="1100" b="0" dirty="0" err="1">
                <a:solidFill>
                  <a:schemeClr val="accent6">
                    <a:lumMod val="50000"/>
                  </a:schemeClr>
                </a:solidFill>
                <a:effectLst/>
                <a:latin typeface="Albert Sans Medium" pitchFamily="2" charset="77"/>
              </a:rPr>
              <a:t>GoogleProvider</a:t>
            </a:r>
            <a:r>
              <a:rPr lang="pt-PT" sz="1100" b="0" dirty="0">
                <a:solidFill>
                  <a:srgbClr val="BBBBBB"/>
                </a:solidFill>
                <a:effectLst/>
                <a:latin typeface="Albert Sans Medium" pitchFamily="2" charset="77"/>
              </a:rPr>
              <a:t> </a:t>
            </a:r>
            <a:r>
              <a:rPr lang="pt-PT" sz="1100" b="0" dirty="0" err="1">
                <a:solidFill>
                  <a:srgbClr val="FF0000"/>
                </a:solidFill>
                <a:effectLst/>
                <a:latin typeface="Albert Sans Medium" pitchFamily="2" charset="77"/>
              </a:rPr>
              <a:t>from</a:t>
            </a:r>
            <a:r>
              <a:rPr lang="pt-PT" sz="1100" b="0" dirty="0">
                <a:solidFill>
                  <a:srgbClr val="BBBBBB"/>
                </a:solidFill>
                <a:effectLst/>
                <a:latin typeface="Albert Sans Medium" pitchFamily="2" charset="77"/>
              </a:rPr>
              <a:t> </a:t>
            </a:r>
            <a:r>
              <a:rPr lang="pt-PT" sz="1100" b="0" dirty="0">
                <a:solidFill>
                  <a:schemeClr val="bg1">
                    <a:lumMod val="50000"/>
                  </a:schemeClr>
                </a:solidFill>
                <a:effectLst/>
                <a:latin typeface="Albert Sans Medium" pitchFamily="2" charset="77"/>
              </a:rPr>
              <a:t>"</a:t>
            </a:r>
            <a:r>
              <a:rPr lang="pt-PT" sz="1100" b="0" dirty="0" err="1">
                <a:solidFill>
                  <a:schemeClr val="bg1">
                    <a:lumMod val="50000"/>
                  </a:schemeClr>
                </a:solidFill>
                <a:effectLst/>
                <a:latin typeface="Albert Sans Medium" pitchFamily="2" charset="77"/>
              </a:rPr>
              <a:t>next-auth</a:t>
            </a:r>
            <a:r>
              <a:rPr lang="pt-PT" sz="1100" b="0" dirty="0">
                <a:solidFill>
                  <a:schemeClr val="bg1">
                    <a:lumMod val="50000"/>
                  </a:schemeClr>
                </a:solidFill>
                <a:effectLst/>
                <a:latin typeface="Albert Sans Medium" pitchFamily="2" charset="77"/>
              </a:rPr>
              <a:t>/</a:t>
            </a:r>
            <a:r>
              <a:rPr lang="pt-PT" sz="1100" b="0" dirty="0" err="1">
                <a:solidFill>
                  <a:schemeClr val="bg1">
                    <a:lumMod val="50000"/>
                  </a:schemeClr>
                </a:solidFill>
                <a:effectLst/>
                <a:latin typeface="Albert Sans Medium" pitchFamily="2" charset="77"/>
              </a:rPr>
              <a:t>providers</a:t>
            </a:r>
            <a:r>
              <a:rPr lang="pt-PT" sz="1100" b="0" dirty="0">
                <a:solidFill>
                  <a:schemeClr val="bg1">
                    <a:lumMod val="50000"/>
                  </a:schemeClr>
                </a:solidFill>
                <a:effectLst/>
                <a:latin typeface="Albert Sans Medium" pitchFamily="2" charset="77"/>
              </a:rPr>
              <a:t>/google"</a:t>
            </a:r>
            <a:r>
              <a:rPr lang="pt-PT" sz="1100" b="0" dirty="0">
                <a:solidFill>
                  <a:srgbClr val="BBBBBB"/>
                </a:solidFill>
                <a:effectLst/>
                <a:latin typeface="Albert Sans Medium" pitchFamily="2" charset="77"/>
              </a:rPr>
              <a:t>;</a:t>
            </a:r>
          </a:p>
          <a:p>
            <a:endParaRPr lang="pt-PT" sz="1100" dirty="0">
              <a:solidFill>
                <a:srgbClr val="BBBBBB"/>
              </a:solidFill>
              <a:latin typeface="Albert Sans Medium" pitchFamily="2" charset="77"/>
            </a:endParaRPr>
          </a:p>
          <a:p>
            <a:r>
              <a:rPr lang="pt-PT" sz="1100" b="0" dirty="0" err="1">
                <a:solidFill>
                  <a:srgbClr val="FF0000"/>
                </a:solidFill>
                <a:effectLst/>
                <a:latin typeface="Albert Sans Medium" pitchFamily="2" charset="77"/>
              </a:rPr>
              <a:t>const</a:t>
            </a:r>
            <a:r>
              <a:rPr lang="pt-PT" sz="1100" b="0" dirty="0">
                <a:solidFill>
                  <a:srgbClr val="BBBBBB"/>
                </a:solidFill>
                <a:effectLst/>
                <a:latin typeface="Albert Sans Medium" pitchFamily="2" charset="77"/>
              </a:rPr>
              <a:t> </a:t>
            </a:r>
            <a:r>
              <a:rPr lang="pt-PT" sz="1100" b="0" dirty="0" err="1">
                <a:solidFill>
                  <a:schemeClr val="bg2">
                    <a:lumMod val="50000"/>
                  </a:schemeClr>
                </a:solidFill>
                <a:effectLst/>
                <a:latin typeface="Albert Sans Medium" pitchFamily="2" charset="77"/>
              </a:rPr>
              <a:t>authOptions</a:t>
            </a:r>
            <a:r>
              <a:rPr lang="pt-PT" sz="1100" b="0" dirty="0">
                <a:solidFill>
                  <a:srgbClr val="BBBBBB"/>
                </a:solidFill>
                <a:effectLst/>
                <a:latin typeface="Albert Sans Medium" pitchFamily="2" charset="77"/>
              </a:rPr>
              <a:t> </a:t>
            </a:r>
            <a:r>
              <a:rPr lang="pt-PT" sz="1100" b="0" dirty="0">
                <a:solidFill>
                  <a:srgbClr val="FF0000"/>
                </a:solidFill>
                <a:effectLst/>
                <a:latin typeface="Albert Sans Medium" pitchFamily="2" charset="77"/>
              </a:rPr>
              <a:t>=</a:t>
            </a:r>
            <a:r>
              <a:rPr lang="pt-PT" sz="1100" b="0" dirty="0">
                <a:solidFill>
                  <a:srgbClr val="BBBBBB"/>
                </a:solidFill>
                <a:effectLst/>
                <a:latin typeface="Albert Sans Medium" pitchFamily="2" charset="77"/>
              </a:rPr>
              <a:t> </a:t>
            </a:r>
            <a:r>
              <a:rPr lang="pt-PT" sz="1100" b="0" dirty="0">
                <a:solidFill>
                  <a:schemeClr val="accent6">
                    <a:lumMod val="50000"/>
                  </a:schemeClr>
                </a:solidFill>
                <a:effectLst/>
                <a:latin typeface="Albert Sans Medium" pitchFamily="2" charset="77"/>
              </a:rPr>
              <a:t>{</a:t>
            </a:r>
          </a:p>
          <a:p>
            <a:r>
              <a:rPr lang="pt-PT" sz="1100" b="0" dirty="0">
                <a:solidFill>
                  <a:srgbClr val="BBBBBB"/>
                </a:solidFill>
                <a:effectLst/>
                <a:latin typeface="Albert Sans Medium" pitchFamily="2" charset="77"/>
              </a:rPr>
              <a:t>    </a:t>
            </a:r>
            <a:r>
              <a:rPr lang="pt-PT" sz="1100" b="0" dirty="0" err="1">
                <a:solidFill>
                  <a:schemeClr val="accent6">
                    <a:lumMod val="50000"/>
                  </a:schemeClr>
                </a:solidFill>
                <a:effectLst/>
                <a:latin typeface="Albert Sans Medium" pitchFamily="2" charset="77"/>
              </a:rPr>
              <a:t>providers</a:t>
            </a:r>
            <a:r>
              <a:rPr lang="pt-PT" sz="1100" b="0" dirty="0">
                <a:solidFill>
                  <a:srgbClr val="FF0000"/>
                </a:solidFill>
                <a:effectLst/>
                <a:latin typeface="Albert Sans Medium" pitchFamily="2" charset="77"/>
              </a:rPr>
              <a:t>:</a:t>
            </a:r>
            <a:r>
              <a:rPr lang="pt-PT" sz="1100" b="0" dirty="0">
                <a:solidFill>
                  <a:srgbClr val="BBBBBB"/>
                </a:solidFill>
                <a:effectLst/>
                <a:latin typeface="Albert Sans Medium" pitchFamily="2" charset="77"/>
              </a:rPr>
              <a:t> </a:t>
            </a:r>
            <a:r>
              <a:rPr lang="pt-PT" sz="1100" b="0" dirty="0">
                <a:solidFill>
                  <a:schemeClr val="accent6">
                    <a:lumMod val="50000"/>
                  </a:schemeClr>
                </a:solidFill>
                <a:effectLst/>
                <a:latin typeface="Albert Sans Medium" pitchFamily="2" charset="77"/>
              </a:rPr>
              <a:t>[</a:t>
            </a:r>
          </a:p>
          <a:p>
            <a:r>
              <a:rPr lang="pt-PT" sz="1100" b="0" dirty="0">
                <a:solidFill>
                  <a:srgbClr val="B392F0"/>
                </a:solidFill>
                <a:effectLst/>
                <a:latin typeface="Albert Sans Medium" pitchFamily="2" charset="77"/>
              </a:rPr>
              <a:t>       </a:t>
            </a:r>
            <a:r>
              <a:rPr lang="pt-PT" sz="1100" b="0" dirty="0" err="1">
                <a:solidFill>
                  <a:srgbClr val="7030A0"/>
                </a:solidFill>
                <a:effectLst/>
                <a:latin typeface="Albert Sans Medium" pitchFamily="2" charset="77"/>
              </a:rPr>
              <a:t>GoogleProvider</a:t>
            </a:r>
            <a:r>
              <a:rPr lang="pt-PT" sz="1100" b="0" dirty="0">
                <a:solidFill>
                  <a:schemeClr val="accent6">
                    <a:lumMod val="50000"/>
                  </a:schemeClr>
                </a:solidFill>
                <a:effectLst/>
                <a:latin typeface="Albert Sans Medium" pitchFamily="2" charset="77"/>
              </a:rPr>
              <a:t>({</a:t>
            </a:r>
          </a:p>
          <a:p>
            <a:r>
              <a:rPr lang="pt-PT" sz="1100" b="0" dirty="0">
                <a:solidFill>
                  <a:srgbClr val="BBBBBB"/>
                </a:solidFill>
                <a:effectLst/>
                <a:latin typeface="Albert Sans Medium" pitchFamily="2" charset="77"/>
              </a:rPr>
              <a:t>          </a:t>
            </a:r>
            <a:r>
              <a:rPr lang="pt-PT" sz="1100" b="0" dirty="0" err="1">
                <a:solidFill>
                  <a:schemeClr val="accent6">
                    <a:lumMod val="50000"/>
                  </a:schemeClr>
                </a:solidFill>
                <a:effectLst/>
                <a:latin typeface="Albert Sans Medium" pitchFamily="2" charset="77"/>
              </a:rPr>
              <a:t>clientId</a:t>
            </a:r>
            <a:r>
              <a:rPr lang="pt-PT" sz="1100" b="0" dirty="0">
                <a:solidFill>
                  <a:srgbClr val="FF0000"/>
                </a:solidFill>
                <a:effectLst/>
                <a:latin typeface="Albert Sans Medium" pitchFamily="2" charset="77"/>
              </a:rPr>
              <a:t>: </a:t>
            </a:r>
            <a:r>
              <a:rPr lang="pt-PT" sz="1100" b="0" dirty="0" err="1">
                <a:solidFill>
                  <a:schemeClr val="bg2">
                    <a:lumMod val="50000"/>
                  </a:schemeClr>
                </a:solidFill>
                <a:effectLst/>
                <a:latin typeface="Albert Sans Medium" pitchFamily="2" charset="77"/>
              </a:rPr>
              <a:t>process.env.GOOGLE_CLIENT_ID</a:t>
            </a:r>
            <a:r>
              <a:rPr lang="pt-PT" sz="1100" b="0" dirty="0">
                <a:solidFill>
                  <a:schemeClr val="accent6">
                    <a:lumMod val="50000"/>
                  </a:schemeClr>
                </a:solidFill>
                <a:effectLst/>
                <a:latin typeface="Albert Sans Medium" pitchFamily="2" charset="77"/>
              </a:rPr>
              <a:t>,</a:t>
            </a:r>
          </a:p>
          <a:p>
            <a:r>
              <a:rPr lang="pt-PT" sz="1100" b="0" dirty="0">
                <a:solidFill>
                  <a:srgbClr val="BBBBBB"/>
                </a:solidFill>
                <a:effectLst/>
                <a:latin typeface="Albert Sans Medium" pitchFamily="2" charset="77"/>
              </a:rPr>
              <a:t>          </a:t>
            </a:r>
            <a:r>
              <a:rPr lang="pt-PT" sz="1100" b="0" dirty="0" err="1">
                <a:solidFill>
                  <a:schemeClr val="accent6">
                    <a:lumMod val="50000"/>
                  </a:schemeClr>
                </a:solidFill>
                <a:effectLst/>
                <a:latin typeface="Albert Sans Medium" pitchFamily="2" charset="77"/>
              </a:rPr>
              <a:t>clientSecret</a:t>
            </a:r>
            <a:r>
              <a:rPr lang="pt-PT" sz="1100" b="0" dirty="0">
                <a:solidFill>
                  <a:srgbClr val="FF0000"/>
                </a:solidFill>
                <a:effectLst/>
                <a:latin typeface="Albert Sans Medium" pitchFamily="2" charset="77"/>
              </a:rPr>
              <a:t>:</a:t>
            </a:r>
            <a:r>
              <a:rPr lang="pt-PT" sz="1100" b="0" dirty="0">
                <a:solidFill>
                  <a:srgbClr val="BBBBBB"/>
                </a:solidFill>
                <a:effectLst/>
                <a:latin typeface="Albert Sans Medium" pitchFamily="2" charset="77"/>
              </a:rPr>
              <a:t> </a:t>
            </a:r>
            <a:r>
              <a:rPr lang="pt-PT" sz="1100" b="0" dirty="0" err="1">
                <a:solidFill>
                  <a:schemeClr val="bg2">
                    <a:lumMod val="50000"/>
                  </a:schemeClr>
                </a:solidFill>
                <a:effectLst/>
                <a:latin typeface="Albert Sans Medium" pitchFamily="2" charset="77"/>
              </a:rPr>
              <a:t>process.env.GOOGLE_CLIENT_SECRET</a:t>
            </a:r>
            <a:r>
              <a:rPr lang="pt-PT" sz="1100" b="0" dirty="0">
                <a:solidFill>
                  <a:schemeClr val="accent6">
                    <a:lumMod val="50000"/>
                  </a:schemeClr>
                </a:solidFill>
                <a:effectLst/>
                <a:latin typeface="Albert Sans Medium" pitchFamily="2" charset="77"/>
              </a:rPr>
              <a:t>,</a:t>
            </a:r>
          </a:p>
          <a:p>
            <a:r>
              <a:rPr lang="pt-PT" sz="1100" b="0" dirty="0">
                <a:solidFill>
                  <a:schemeClr val="accent6">
                    <a:lumMod val="50000"/>
                  </a:schemeClr>
                </a:solidFill>
                <a:effectLst/>
                <a:latin typeface="Albert Sans Medium" pitchFamily="2" charset="77"/>
              </a:rPr>
              <a:t>       }),</a:t>
            </a:r>
          </a:p>
          <a:p>
            <a:r>
              <a:rPr lang="pt-PT" sz="1100" b="0" dirty="0">
                <a:solidFill>
                  <a:schemeClr val="accent6">
                    <a:lumMod val="50000"/>
                  </a:schemeClr>
                </a:solidFill>
                <a:effectLst/>
                <a:latin typeface="Albert Sans Medium" pitchFamily="2" charset="77"/>
              </a:rPr>
              <a:t>    ],</a:t>
            </a:r>
          </a:p>
          <a:p>
            <a:r>
              <a:rPr lang="pt-PT" sz="1100" b="0" dirty="0">
                <a:solidFill>
                  <a:schemeClr val="accent6">
                    <a:lumMod val="50000"/>
                  </a:schemeClr>
                </a:solidFill>
                <a:effectLst/>
                <a:latin typeface="Albert Sans Medium" pitchFamily="2" charset="77"/>
              </a:rPr>
              <a:t>};</a:t>
            </a:r>
          </a:p>
          <a:p>
            <a:r>
              <a:rPr lang="pt-PT" sz="1100" b="0" dirty="0" err="1">
                <a:solidFill>
                  <a:srgbClr val="FF0000"/>
                </a:solidFill>
                <a:effectLst/>
                <a:latin typeface="Albert Sans Medium" pitchFamily="2" charset="77"/>
              </a:rPr>
              <a:t>export</a:t>
            </a:r>
            <a:r>
              <a:rPr lang="pt-PT" sz="1100" b="0" dirty="0">
                <a:solidFill>
                  <a:srgbClr val="FF0000"/>
                </a:solidFill>
                <a:effectLst/>
                <a:latin typeface="Albert Sans Medium" pitchFamily="2" charset="77"/>
              </a:rPr>
              <a:t> </a:t>
            </a:r>
            <a:r>
              <a:rPr lang="pt-PT" sz="1100" b="0" dirty="0" err="1">
                <a:solidFill>
                  <a:srgbClr val="FF0000"/>
                </a:solidFill>
                <a:effectLst/>
                <a:latin typeface="Albert Sans Medium" pitchFamily="2" charset="77"/>
              </a:rPr>
              <a:t>default</a:t>
            </a:r>
            <a:r>
              <a:rPr lang="pt-PT" sz="1100" b="0" dirty="0">
                <a:solidFill>
                  <a:srgbClr val="FF0000"/>
                </a:solidFill>
                <a:effectLst/>
                <a:latin typeface="Albert Sans Medium" pitchFamily="2" charset="77"/>
              </a:rPr>
              <a:t> </a:t>
            </a:r>
            <a:r>
              <a:rPr lang="pt-PT" sz="1100" b="0" dirty="0" err="1">
                <a:solidFill>
                  <a:srgbClr val="7030A0"/>
                </a:solidFill>
                <a:effectLst/>
                <a:latin typeface="Albert Sans Medium" pitchFamily="2" charset="77"/>
              </a:rPr>
              <a:t>NextAuth</a:t>
            </a:r>
            <a:r>
              <a:rPr lang="pt-PT" sz="1100" b="0" dirty="0">
                <a:solidFill>
                  <a:schemeClr val="accent6">
                    <a:lumMod val="50000"/>
                  </a:schemeClr>
                </a:solidFill>
                <a:effectLst/>
                <a:latin typeface="Albert Sans Medium" pitchFamily="2" charset="77"/>
              </a:rPr>
              <a:t>(</a:t>
            </a:r>
            <a:r>
              <a:rPr lang="pt-PT" sz="1100" b="0" dirty="0" err="1">
                <a:solidFill>
                  <a:schemeClr val="bg2">
                    <a:lumMod val="50000"/>
                  </a:schemeClr>
                </a:solidFill>
                <a:effectLst/>
                <a:latin typeface="Albert Sans Medium" pitchFamily="2" charset="77"/>
              </a:rPr>
              <a:t>authOptions</a:t>
            </a:r>
            <a:r>
              <a:rPr lang="pt-PT" sz="1100" b="0" dirty="0">
                <a:solidFill>
                  <a:schemeClr val="accent6">
                    <a:lumMod val="50000"/>
                  </a:schemeClr>
                </a:solidFill>
                <a:effectLst/>
                <a:latin typeface="Albert Sans Medium" pitchFamily="2" charset="77"/>
              </a:rPr>
              <a:t>);</a:t>
            </a:r>
            <a:endParaRPr lang="pt-PT" sz="1100" b="0" dirty="0">
              <a:solidFill>
                <a:schemeClr val="accent6">
                  <a:lumMod val="50000"/>
                </a:schemeClr>
              </a:solidFill>
              <a:effectLst/>
              <a:latin typeface="Albert Sans Medium" pitchFamily="2" charset="77"/>
            </a:endParaRPr>
          </a:p>
        </p:txBody>
      </p:sp>
      <p:sp>
        <p:nvSpPr>
          <p:cNvPr id="264" name="Google Shape;264;p43">
            <a:extLst>
              <a:ext uri="{FF2B5EF4-FFF2-40B4-BE49-F238E27FC236}">
                <a16:creationId xmlns:a16="http://schemas.microsoft.com/office/drawing/2014/main" id="{C5B408CC-C6AB-089A-C223-E3668DAC6DA7}"/>
              </a:ext>
            </a:extLst>
          </p:cNvPr>
          <p:cNvSpPr txBox="1">
            <a:spLocks noGrp="1"/>
          </p:cNvSpPr>
          <p:nvPr>
            <p:ph type="title"/>
          </p:nvPr>
        </p:nvSpPr>
        <p:spPr>
          <a:xfrm>
            <a:off x="715100" y="342117"/>
            <a:ext cx="4212500" cy="48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000" dirty="0"/>
              <a:t>../</a:t>
            </a:r>
            <a:r>
              <a:rPr lang="pt-PT" sz="2000" dirty="0" err="1"/>
              <a:t>pages</a:t>
            </a:r>
            <a:r>
              <a:rPr lang="pt-PT" sz="2000" dirty="0"/>
              <a:t>/</a:t>
            </a:r>
            <a:r>
              <a:rPr lang="pt-PT" sz="2000" dirty="0" err="1"/>
              <a:t>api</a:t>
            </a:r>
            <a:r>
              <a:rPr lang="pt-PT" sz="2000" dirty="0"/>
              <a:t>/</a:t>
            </a:r>
            <a:r>
              <a:rPr lang="pt-PT" sz="2000" dirty="0" err="1"/>
              <a:t>auth</a:t>
            </a:r>
            <a:r>
              <a:rPr lang="pt-PT" sz="2000" dirty="0"/>
              <a:t>/[...</a:t>
            </a:r>
            <a:r>
              <a:rPr lang="pt-PT" sz="2000" dirty="0" err="1"/>
              <a:t>nextauth</a:t>
            </a:r>
            <a:r>
              <a:rPr lang="pt-PT" sz="2000" dirty="0"/>
              <a:t>].</a:t>
            </a:r>
            <a:r>
              <a:rPr lang="pt-PT" sz="2000" dirty="0" err="1"/>
              <a:t>js</a:t>
            </a:r>
            <a:endParaRPr sz="2000" dirty="0"/>
          </a:p>
        </p:txBody>
      </p:sp>
      <p:pic>
        <p:nvPicPr>
          <p:cNvPr id="8" name="Imagem 7">
            <a:extLst>
              <a:ext uri="{FF2B5EF4-FFF2-40B4-BE49-F238E27FC236}">
                <a16:creationId xmlns:a16="http://schemas.microsoft.com/office/drawing/2014/main" id="{918460DF-7378-72BF-C174-7CDC5EE1F956}"/>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rot="3464621">
            <a:off x="4288110" y="2767845"/>
            <a:ext cx="732384" cy="616423"/>
          </a:xfrm>
          <a:prstGeom prst="rect">
            <a:avLst/>
          </a:prstGeom>
        </p:spPr>
      </p:pic>
      <p:sp>
        <p:nvSpPr>
          <p:cNvPr id="9" name="Google Shape;264;p43">
            <a:extLst>
              <a:ext uri="{FF2B5EF4-FFF2-40B4-BE49-F238E27FC236}">
                <a16:creationId xmlns:a16="http://schemas.microsoft.com/office/drawing/2014/main" id="{746B17B5-C556-A94D-E6A2-35286F2947A9}"/>
              </a:ext>
            </a:extLst>
          </p:cNvPr>
          <p:cNvSpPr txBox="1">
            <a:spLocks/>
          </p:cNvSpPr>
          <p:nvPr/>
        </p:nvSpPr>
        <p:spPr>
          <a:xfrm>
            <a:off x="5490156" y="1203438"/>
            <a:ext cx="2332900" cy="48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1pPr>
            <a:lvl2pPr marR="0" lvl="1"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2pPr>
            <a:lvl3pPr marR="0" lvl="2"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3pPr>
            <a:lvl4pPr marR="0" lvl="3"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4pPr>
            <a:lvl5pPr marR="0" lvl="4"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5pPr>
            <a:lvl6pPr marR="0" lvl="5"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6pPr>
            <a:lvl7pPr marR="0" lvl="6"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7pPr>
            <a:lvl8pPr marR="0" lvl="7"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8pPr>
            <a:lvl9pPr marR="0" lvl="8"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9pPr>
          </a:lstStyle>
          <a:p>
            <a:r>
              <a:rPr lang="pt-PT" sz="2000" dirty="0"/>
              <a:t>Botão de login</a:t>
            </a:r>
          </a:p>
        </p:txBody>
      </p:sp>
      <p:sp>
        <p:nvSpPr>
          <p:cNvPr id="10" name="Google Shape;263;p43">
            <a:extLst>
              <a:ext uri="{FF2B5EF4-FFF2-40B4-BE49-F238E27FC236}">
                <a16:creationId xmlns:a16="http://schemas.microsoft.com/office/drawing/2014/main" id="{D6D4073F-FBA8-B2A8-F0B7-DE20D9DB950E}"/>
              </a:ext>
            </a:extLst>
          </p:cNvPr>
          <p:cNvSpPr txBox="1">
            <a:spLocks/>
          </p:cNvSpPr>
          <p:nvPr/>
        </p:nvSpPr>
        <p:spPr>
          <a:xfrm>
            <a:off x="5341566" y="1595539"/>
            <a:ext cx="3595261" cy="5460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Medium"/>
                <a:ea typeface="Albert Sans Medium"/>
                <a:cs typeface="Albert Sans Medium"/>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Medium"/>
                <a:ea typeface="Albert Sans Medium"/>
                <a:cs typeface="Albert Sans Medium"/>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Medium"/>
                <a:ea typeface="Albert Sans Medium"/>
                <a:cs typeface="Albert Sans Medium"/>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Medium"/>
                <a:ea typeface="Albert Sans Medium"/>
                <a:cs typeface="Albert Sans Medium"/>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Medium"/>
                <a:ea typeface="Albert Sans Medium"/>
                <a:cs typeface="Albert Sans Medium"/>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Medium"/>
                <a:ea typeface="Albert Sans Medium"/>
                <a:cs typeface="Albert Sans Medium"/>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Medium"/>
                <a:ea typeface="Albert Sans Medium"/>
                <a:cs typeface="Albert Sans Medium"/>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Medium"/>
                <a:ea typeface="Albert Sans Medium"/>
                <a:cs typeface="Albert Sans Medium"/>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Medium"/>
                <a:ea typeface="Albert Sans Medium"/>
                <a:cs typeface="Albert Sans Medium"/>
                <a:sym typeface="Albert Sans"/>
              </a:defRPr>
            </a:lvl9pPr>
          </a:lstStyle>
          <a:p>
            <a:r>
              <a:rPr lang="pt-PT" dirty="0" err="1">
                <a:solidFill>
                  <a:srgbClr val="FF0000"/>
                </a:solidFill>
                <a:latin typeface="Albert Sans Medium" pitchFamily="2" charset="77"/>
              </a:rPr>
              <a:t>import</a:t>
            </a:r>
            <a:r>
              <a:rPr lang="pt-PT" dirty="0">
                <a:solidFill>
                  <a:schemeClr val="accent6">
                    <a:lumMod val="50000"/>
                  </a:schemeClr>
                </a:solidFill>
                <a:latin typeface="Albert Sans Medium" pitchFamily="2" charset="77"/>
              </a:rPr>
              <a:t> { </a:t>
            </a:r>
            <a:r>
              <a:rPr lang="pt-PT" dirty="0" err="1">
                <a:solidFill>
                  <a:schemeClr val="accent6">
                    <a:lumMod val="50000"/>
                  </a:schemeClr>
                </a:solidFill>
                <a:latin typeface="Albert Sans Medium" pitchFamily="2" charset="77"/>
              </a:rPr>
              <a:t>signIn</a:t>
            </a:r>
            <a:r>
              <a:rPr lang="pt-PT" dirty="0">
                <a:solidFill>
                  <a:schemeClr val="accent6">
                    <a:lumMod val="50000"/>
                  </a:schemeClr>
                </a:solidFill>
                <a:latin typeface="Albert Sans Medium" pitchFamily="2" charset="77"/>
              </a:rPr>
              <a:t> } </a:t>
            </a:r>
            <a:r>
              <a:rPr lang="pt-PT" dirty="0" err="1">
                <a:solidFill>
                  <a:srgbClr val="FF0000"/>
                </a:solidFill>
                <a:latin typeface="Albert Sans Medium" pitchFamily="2" charset="77"/>
              </a:rPr>
              <a:t>from</a:t>
            </a:r>
            <a:r>
              <a:rPr lang="pt-PT" dirty="0">
                <a:solidFill>
                  <a:schemeClr val="accent6">
                    <a:lumMod val="50000"/>
                  </a:schemeClr>
                </a:solidFill>
                <a:latin typeface="Albert Sans Medium" pitchFamily="2" charset="77"/>
              </a:rPr>
              <a:t> </a:t>
            </a:r>
            <a:r>
              <a:rPr lang="pt-PT" dirty="0">
                <a:solidFill>
                  <a:schemeClr val="bg1">
                    <a:lumMod val="50000"/>
                  </a:schemeClr>
                </a:solidFill>
                <a:latin typeface="Albert Sans Medium" pitchFamily="2" charset="77"/>
              </a:rPr>
              <a:t>“</a:t>
            </a:r>
            <a:r>
              <a:rPr lang="pt-PT" dirty="0" err="1">
                <a:solidFill>
                  <a:schemeClr val="bg1">
                    <a:lumMod val="50000"/>
                  </a:schemeClr>
                </a:solidFill>
                <a:latin typeface="Albert Sans Medium" pitchFamily="2" charset="77"/>
              </a:rPr>
              <a:t>next-auth</a:t>
            </a:r>
            <a:r>
              <a:rPr lang="pt-PT" dirty="0">
                <a:solidFill>
                  <a:schemeClr val="bg1">
                    <a:lumMod val="50000"/>
                  </a:schemeClr>
                </a:solidFill>
                <a:latin typeface="Albert Sans Medium" pitchFamily="2" charset="77"/>
              </a:rPr>
              <a:t>”</a:t>
            </a:r>
            <a:r>
              <a:rPr lang="pt-PT" dirty="0">
                <a:solidFill>
                  <a:schemeClr val="accent6">
                    <a:lumMod val="50000"/>
                  </a:schemeClr>
                </a:solidFill>
                <a:latin typeface="Albert Sans Medium" pitchFamily="2" charset="77"/>
              </a:rPr>
              <a:t>;</a:t>
            </a:r>
            <a:endParaRPr lang="pt-PT" b="0" dirty="0">
              <a:solidFill>
                <a:schemeClr val="accent6">
                  <a:lumMod val="50000"/>
                </a:schemeClr>
              </a:solidFill>
              <a:effectLst/>
              <a:latin typeface="Albert Sans Medium" pitchFamily="2" charset="77"/>
            </a:endParaRPr>
          </a:p>
          <a:p>
            <a:r>
              <a:rPr lang="pt-PT" b="0" dirty="0">
                <a:solidFill>
                  <a:schemeClr val="accent6">
                    <a:lumMod val="50000"/>
                  </a:schemeClr>
                </a:solidFill>
                <a:effectLst/>
                <a:latin typeface="Albert Sans Medium" pitchFamily="2" charset="77"/>
              </a:rPr>
              <a:t>&lt;</a:t>
            </a:r>
            <a:r>
              <a:rPr lang="pt-PT" b="0" dirty="0" err="1">
                <a:solidFill>
                  <a:schemeClr val="bg1">
                    <a:lumMod val="50000"/>
                  </a:schemeClr>
                </a:solidFill>
                <a:effectLst/>
                <a:latin typeface="Albert Sans Medium" pitchFamily="2" charset="77"/>
              </a:rPr>
              <a:t>button</a:t>
            </a:r>
            <a:r>
              <a:rPr lang="pt-PT" dirty="0">
                <a:solidFill>
                  <a:srgbClr val="BBBBBB"/>
                </a:solidFill>
                <a:latin typeface="Albert Sans Medium" pitchFamily="2" charset="77"/>
              </a:rPr>
              <a:t> </a:t>
            </a:r>
            <a:r>
              <a:rPr lang="pt-PT" b="0" dirty="0" err="1">
                <a:solidFill>
                  <a:srgbClr val="7030A0"/>
                </a:solidFill>
                <a:effectLst/>
                <a:latin typeface="Albert Sans Medium" pitchFamily="2" charset="77"/>
              </a:rPr>
              <a:t>onClick</a:t>
            </a:r>
            <a:r>
              <a:rPr lang="pt-PT" b="0" dirty="0">
                <a:solidFill>
                  <a:srgbClr val="7030A0"/>
                </a:solidFill>
                <a:effectLst/>
                <a:latin typeface="Albert Sans Medium" pitchFamily="2" charset="77"/>
              </a:rPr>
              <a:t> </a:t>
            </a:r>
            <a:r>
              <a:rPr lang="pt-PT" b="0" dirty="0">
                <a:solidFill>
                  <a:srgbClr val="FF0000"/>
                </a:solidFill>
                <a:effectLst/>
                <a:latin typeface="Albert Sans Medium" pitchFamily="2" charset="77"/>
              </a:rPr>
              <a:t>= </a:t>
            </a:r>
            <a:r>
              <a:rPr lang="pt-PT" b="0" dirty="0">
                <a:solidFill>
                  <a:schemeClr val="accent6">
                    <a:lumMod val="50000"/>
                  </a:schemeClr>
                </a:solidFill>
                <a:effectLst/>
                <a:latin typeface="Albert Sans Medium" pitchFamily="2" charset="77"/>
              </a:rPr>
              <a:t>{ () </a:t>
            </a:r>
            <a:r>
              <a:rPr lang="pt-PT" b="0" dirty="0">
                <a:solidFill>
                  <a:srgbClr val="FF0000"/>
                </a:solidFill>
                <a:effectLst/>
                <a:latin typeface="Albert Sans Medium" pitchFamily="2" charset="77"/>
              </a:rPr>
              <a:t>=&gt; </a:t>
            </a:r>
            <a:r>
              <a:rPr lang="pt-PT" b="0" dirty="0" err="1">
                <a:solidFill>
                  <a:srgbClr val="7030A0"/>
                </a:solidFill>
                <a:effectLst/>
                <a:latin typeface="Albert Sans Medium" pitchFamily="2" charset="77"/>
              </a:rPr>
              <a:t>signIn</a:t>
            </a:r>
            <a:r>
              <a:rPr lang="pt-PT" b="0" dirty="0">
                <a:solidFill>
                  <a:srgbClr val="7030A0"/>
                </a:solidFill>
                <a:effectLst/>
                <a:latin typeface="Albert Sans Medium" pitchFamily="2" charset="77"/>
              </a:rPr>
              <a:t> </a:t>
            </a:r>
            <a:r>
              <a:rPr lang="pt-PT" b="0" dirty="0">
                <a:solidFill>
                  <a:schemeClr val="accent6">
                    <a:lumMod val="50000"/>
                  </a:schemeClr>
                </a:solidFill>
                <a:effectLst/>
                <a:latin typeface="Albert Sans Medium" pitchFamily="2" charset="77"/>
              </a:rPr>
              <a:t>(</a:t>
            </a:r>
            <a:r>
              <a:rPr lang="pt-PT" b="0" dirty="0">
                <a:solidFill>
                  <a:schemeClr val="bg1">
                    <a:lumMod val="50000"/>
                  </a:schemeClr>
                </a:solidFill>
                <a:effectLst/>
                <a:latin typeface="Albert Sans Medium" pitchFamily="2" charset="77"/>
              </a:rPr>
              <a:t>"google"</a:t>
            </a:r>
            <a:r>
              <a:rPr lang="pt-PT" b="0" dirty="0">
                <a:solidFill>
                  <a:schemeClr val="accent6">
                    <a:lumMod val="50000"/>
                  </a:schemeClr>
                </a:solidFill>
                <a:effectLst/>
                <a:latin typeface="Albert Sans Medium" pitchFamily="2" charset="77"/>
              </a:rPr>
              <a:t>) } &gt;</a:t>
            </a:r>
          </a:p>
        </p:txBody>
      </p:sp>
      <p:pic>
        <p:nvPicPr>
          <p:cNvPr id="11" name="Imagem 10">
            <a:extLst>
              <a:ext uri="{FF2B5EF4-FFF2-40B4-BE49-F238E27FC236}">
                <a16:creationId xmlns:a16="http://schemas.microsoft.com/office/drawing/2014/main" id="{070A70E2-4721-F39A-25E8-357559F4436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701" b="89552" l="10000" r="91905">
                        <a14:foregroundMark x1="89524" y1="21642" x2="91905" y2="64925"/>
                        <a14:foregroundMark x1="91905" y1="64925" x2="90000" y2="79851"/>
                        <a14:foregroundMark x1="27143" y1="50746" x2="45238" y2="50000"/>
                        <a14:foregroundMark x1="45238" y1="50000" x2="69048" y2="50746"/>
                        <a14:foregroundMark x1="69524" y1="61194" x2="41429" y2="53731"/>
                        <a14:foregroundMark x1="41429" y1="53731" x2="26190" y2="53731"/>
                        <a14:foregroundMark x1="26190" y1="53731" x2="26190" y2="53731"/>
                        <a14:foregroundMark x1="40476" y1="61194" x2="54762" y2="58209"/>
                        <a14:foregroundMark x1="54762" y1="58209" x2="59524" y2="54478"/>
                        <a14:foregroundMark x1="11905" y1="20896" x2="10000" y2="76866"/>
                      </a14:backgroundRemoval>
                    </a14:imgEffect>
                  </a14:imgLayer>
                </a14:imgProps>
              </a:ext>
            </a:extLst>
          </a:blip>
          <a:stretch>
            <a:fillRect/>
          </a:stretch>
        </p:blipFill>
        <p:spPr>
          <a:xfrm>
            <a:off x="5490156" y="2096039"/>
            <a:ext cx="855808" cy="546087"/>
          </a:xfrm>
          <a:prstGeom prst="rect">
            <a:avLst/>
          </a:prstGeom>
        </p:spPr>
      </p:pic>
      <p:sp>
        <p:nvSpPr>
          <p:cNvPr id="12" name="Google Shape;264;p43">
            <a:extLst>
              <a:ext uri="{FF2B5EF4-FFF2-40B4-BE49-F238E27FC236}">
                <a16:creationId xmlns:a16="http://schemas.microsoft.com/office/drawing/2014/main" id="{107D774B-AF5D-D7D8-1EC8-A838C193E9B2}"/>
              </a:ext>
            </a:extLst>
          </p:cNvPr>
          <p:cNvSpPr txBox="1">
            <a:spLocks/>
          </p:cNvSpPr>
          <p:nvPr/>
        </p:nvSpPr>
        <p:spPr>
          <a:xfrm>
            <a:off x="5490156" y="2863091"/>
            <a:ext cx="2332900" cy="48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1pPr>
            <a:lvl2pPr marR="0" lvl="1"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2pPr>
            <a:lvl3pPr marR="0" lvl="2"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3pPr>
            <a:lvl4pPr marR="0" lvl="3"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4pPr>
            <a:lvl5pPr marR="0" lvl="4"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5pPr>
            <a:lvl6pPr marR="0" lvl="5"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6pPr>
            <a:lvl7pPr marR="0" lvl="6"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7pPr>
            <a:lvl8pPr marR="0" lvl="7"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8pPr>
            <a:lvl9pPr marR="0" lvl="8"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9pPr>
          </a:lstStyle>
          <a:p>
            <a:r>
              <a:rPr lang="pt-PT" sz="2000" dirty="0"/>
              <a:t>Botão de </a:t>
            </a:r>
            <a:r>
              <a:rPr lang="pt-PT" sz="2000" dirty="0" err="1"/>
              <a:t>logout</a:t>
            </a:r>
            <a:endParaRPr lang="pt-PT" sz="2000" dirty="0"/>
          </a:p>
        </p:txBody>
      </p:sp>
      <p:sp>
        <p:nvSpPr>
          <p:cNvPr id="13" name="Google Shape;263;p43">
            <a:extLst>
              <a:ext uri="{FF2B5EF4-FFF2-40B4-BE49-F238E27FC236}">
                <a16:creationId xmlns:a16="http://schemas.microsoft.com/office/drawing/2014/main" id="{D5CEBBDC-B064-284D-5686-32A6FC937B15}"/>
              </a:ext>
            </a:extLst>
          </p:cNvPr>
          <p:cNvSpPr txBox="1">
            <a:spLocks/>
          </p:cNvSpPr>
          <p:nvPr/>
        </p:nvSpPr>
        <p:spPr>
          <a:xfrm>
            <a:off x="5355451" y="3248927"/>
            <a:ext cx="3492072" cy="5460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Medium"/>
                <a:ea typeface="Albert Sans Medium"/>
                <a:cs typeface="Albert Sans Medium"/>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Medium"/>
                <a:ea typeface="Albert Sans Medium"/>
                <a:cs typeface="Albert Sans Medium"/>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Medium"/>
                <a:ea typeface="Albert Sans Medium"/>
                <a:cs typeface="Albert Sans Medium"/>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Medium"/>
                <a:ea typeface="Albert Sans Medium"/>
                <a:cs typeface="Albert Sans Medium"/>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Medium"/>
                <a:ea typeface="Albert Sans Medium"/>
                <a:cs typeface="Albert Sans Medium"/>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Medium"/>
                <a:ea typeface="Albert Sans Medium"/>
                <a:cs typeface="Albert Sans Medium"/>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Medium"/>
                <a:ea typeface="Albert Sans Medium"/>
                <a:cs typeface="Albert Sans Medium"/>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Medium"/>
                <a:ea typeface="Albert Sans Medium"/>
                <a:cs typeface="Albert Sans Medium"/>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Medium"/>
                <a:ea typeface="Albert Sans Medium"/>
                <a:cs typeface="Albert Sans Medium"/>
                <a:sym typeface="Albert Sans"/>
              </a:defRPr>
            </a:lvl9pPr>
          </a:lstStyle>
          <a:p>
            <a:r>
              <a:rPr lang="pt-PT" dirty="0" err="1">
                <a:solidFill>
                  <a:srgbClr val="FF0000"/>
                </a:solidFill>
                <a:latin typeface="Albert Sans Medium" pitchFamily="2" charset="77"/>
              </a:rPr>
              <a:t>import</a:t>
            </a:r>
            <a:r>
              <a:rPr lang="pt-PT" dirty="0">
                <a:solidFill>
                  <a:schemeClr val="accent6">
                    <a:lumMod val="50000"/>
                  </a:schemeClr>
                </a:solidFill>
                <a:latin typeface="Albert Sans Medium" pitchFamily="2" charset="77"/>
              </a:rPr>
              <a:t> { </a:t>
            </a:r>
            <a:r>
              <a:rPr lang="pt-PT" dirty="0" err="1">
                <a:solidFill>
                  <a:schemeClr val="accent6">
                    <a:lumMod val="50000"/>
                  </a:schemeClr>
                </a:solidFill>
                <a:latin typeface="Albert Sans Medium" pitchFamily="2" charset="77"/>
              </a:rPr>
              <a:t>signOut</a:t>
            </a:r>
            <a:r>
              <a:rPr lang="pt-PT" dirty="0">
                <a:solidFill>
                  <a:schemeClr val="accent6">
                    <a:lumMod val="50000"/>
                  </a:schemeClr>
                </a:solidFill>
                <a:latin typeface="Albert Sans Medium" pitchFamily="2" charset="77"/>
              </a:rPr>
              <a:t> } </a:t>
            </a:r>
            <a:r>
              <a:rPr lang="pt-PT" dirty="0" err="1">
                <a:solidFill>
                  <a:srgbClr val="FF0000"/>
                </a:solidFill>
                <a:latin typeface="Albert Sans Medium" pitchFamily="2" charset="77"/>
              </a:rPr>
              <a:t>from</a:t>
            </a:r>
            <a:r>
              <a:rPr lang="pt-PT" dirty="0">
                <a:solidFill>
                  <a:schemeClr val="accent6">
                    <a:lumMod val="50000"/>
                  </a:schemeClr>
                </a:solidFill>
                <a:latin typeface="Albert Sans Medium" pitchFamily="2" charset="77"/>
              </a:rPr>
              <a:t> </a:t>
            </a:r>
            <a:r>
              <a:rPr lang="pt-PT" dirty="0">
                <a:solidFill>
                  <a:schemeClr val="bg1">
                    <a:lumMod val="50000"/>
                  </a:schemeClr>
                </a:solidFill>
                <a:latin typeface="Albert Sans Medium" pitchFamily="2" charset="77"/>
              </a:rPr>
              <a:t>“</a:t>
            </a:r>
            <a:r>
              <a:rPr lang="pt-PT" dirty="0" err="1">
                <a:solidFill>
                  <a:schemeClr val="bg1">
                    <a:lumMod val="50000"/>
                  </a:schemeClr>
                </a:solidFill>
                <a:latin typeface="Albert Sans Medium" pitchFamily="2" charset="77"/>
              </a:rPr>
              <a:t>next-auth</a:t>
            </a:r>
            <a:r>
              <a:rPr lang="pt-PT" dirty="0">
                <a:solidFill>
                  <a:schemeClr val="bg1">
                    <a:lumMod val="50000"/>
                  </a:schemeClr>
                </a:solidFill>
                <a:latin typeface="Albert Sans Medium" pitchFamily="2" charset="77"/>
              </a:rPr>
              <a:t>”</a:t>
            </a:r>
            <a:r>
              <a:rPr lang="pt-PT" dirty="0">
                <a:solidFill>
                  <a:schemeClr val="accent6">
                    <a:lumMod val="50000"/>
                  </a:schemeClr>
                </a:solidFill>
                <a:latin typeface="Albert Sans Medium" pitchFamily="2" charset="77"/>
              </a:rPr>
              <a:t>;</a:t>
            </a:r>
            <a:endParaRPr lang="pt-PT" b="0" dirty="0">
              <a:solidFill>
                <a:schemeClr val="accent6">
                  <a:lumMod val="50000"/>
                </a:schemeClr>
              </a:solidFill>
              <a:effectLst/>
              <a:latin typeface="Albert Sans Medium" pitchFamily="2" charset="77"/>
            </a:endParaRPr>
          </a:p>
          <a:p>
            <a:r>
              <a:rPr lang="pt-PT" b="0" dirty="0">
                <a:solidFill>
                  <a:schemeClr val="accent6">
                    <a:lumMod val="50000"/>
                  </a:schemeClr>
                </a:solidFill>
                <a:effectLst/>
                <a:latin typeface="Albert Sans Medium" pitchFamily="2" charset="77"/>
              </a:rPr>
              <a:t>&lt;</a:t>
            </a:r>
            <a:r>
              <a:rPr lang="pt-PT" b="0" dirty="0" err="1">
                <a:solidFill>
                  <a:schemeClr val="bg1">
                    <a:lumMod val="50000"/>
                  </a:schemeClr>
                </a:solidFill>
                <a:effectLst/>
                <a:latin typeface="Albert Sans Medium" pitchFamily="2" charset="77"/>
              </a:rPr>
              <a:t>button</a:t>
            </a:r>
            <a:r>
              <a:rPr lang="pt-PT" dirty="0">
                <a:solidFill>
                  <a:srgbClr val="BBBBBB"/>
                </a:solidFill>
                <a:latin typeface="Albert Sans Medium" pitchFamily="2" charset="77"/>
              </a:rPr>
              <a:t> </a:t>
            </a:r>
            <a:r>
              <a:rPr lang="pt-PT" b="0" dirty="0" err="1">
                <a:solidFill>
                  <a:srgbClr val="7030A0"/>
                </a:solidFill>
                <a:effectLst/>
                <a:latin typeface="Albert Sans Medium" pitchFamily="2" charset="77"/>
              </a:rPr>
              <a:t>onClick</a:t>
            </a:r>
            <a:r>
              <a:rPr lang="pt-PT" b="0" dirty="0">
                <a:solidFill>
                  <a:srgbClr val="7030A0"/>
                </a:solidFill>
                <a:effectLst/>
                <a:latin typeface="Albert Sans Medium" pitchFamily="2" charset="77"/>
              </a:rPr>
              <a:t> </a:t>
            </a:r>
            <a:r>
              <a:rPr lang="pt-PT" b="0" dirty="0">
                <a:solidFill>
                  <a:srgbClr val="FF0000"/>
                </a:solidFill>
                <a:effectLst/>
                <a:latin typeface="Albert Sans Medium" pitchFamily="2" charset="77"/>
              </a:rPr>
              <a:t>= </a:t>
            </a:r>
            <a:r>
              <a:rPr lang="pt-PT" b="0" dirty="0">
                <a:solidFill>
                  <a:schemeClr val="accent6">
                    <a:lumMod val="50000"/>
                  </a:schemeClr>
                </a:solidFill>
                <a:effectLst/>
                <a:latin typeface="Albert Sans Medium" pitchFamily="2" charset="77"/>
              </a:rPr>
              <a:t>{ () </a:t>
            </a:r>
            <a:r>
              <a:rPr lang="pt-PT" b="0" dirty="0">
                <a:solidFill>
                  <a:srgbClr val="FF0000"/>
                </a:solidFill>
                <a:effectLst/>
                <a:latin typeface="Albert Sans Medium" pitchFamily="2" charset="77"/>
              </a:rPr>
              <a:t>=&gt; </a:t>
            </a:r>
            <a:r>
              <a:rPr lang="pt-PT" b="0" dirty="0" err="1">
                <a:solidFill>
                  <a:srgbClr val="7030A0"/>
                </a:solidFill>
                <a:effectLst/>
                <a:latin typeface="Albert Sans Medium" pitchFamily="2" charset="77"/>
              </a:rPr>
              <a:t>signOut</a:t>
            </a:r>
            <a:r>
              <a:rPr lang="pt-PT" b="0" dirty="0">
                <a:solidFill>
                  <a:srgbClr val="7030A0"/>
                </a:solidFill>
                <a:effectLst/>
                <a:latin typeface="Albert Sans Medium" pitchFamily="2" charset="77"/>
              </a:rPr>
              <a:t> </a:t>
            </a:r>
            <a:r>
              <a:rPr lang="pt-PT" b="0" dirty="0">
                <a:solidFill>
                  <a:schemeClr val="accent6">
                    <a:lumMod val="50000"/>
                  </a:schemeClr>
                </a:solidFill>
                <a:effectLst/>
                <a:latin typeface="Albert Sans Medium" pitchFamily="2" charset="77"/>
              </a:rPr>
              <a:t>() } &gt;</a:t>
            </a:r>
          </a:p>
        </p:txBody>
      </p:sp>
      <p:pic>
        <p:nvPicPr>
          <p:cNvPr id="14" name="Imagem 13">
            <a:extLst>
              <a:ext uri="{FF2B5EF4-FFF2-40B4-BE49-F238E27FC236}">
                <a16:creationId xmlns:a16="http://schemas.microsoft.com/office/drawing/2014/main" id="{7FD1A6F6-A75F-AEF6-F363-83742F512B28}"/>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3529" l="6098" r="95366">
                        <a14:foregroundMark x1="19024" y1="36765" x2="9024" y2="59412"/>
                        <a14:foregroundMark x1="9024" y1="59412" x2="10976" y2="84118"/>
                        <a14:foregroundMark x1="10976" y1="84118" x2="31220" y2="87647"/>
                        <a14:foregroundMark x1="31220" y1="87647" x2="69756" y2="86176"/>
                        <a14:foregroundMark x1="69756" y1="86176" x2="88049" y2="87647"/>
                        <a14:foregroundMark x1="88049" y1="87647" x2="93415" y2="64118"/>
                        <a14:foregroundMark x1="93415" y1="64118" x2="91463" y2="41471"/>
                        <a14:foregroundMark x1="36431" y1="37634" x2="19756" y2="36471"/>
                        <a14:foregroundMark x1="91463" y1="41471" x2="40554" y2="37921"/>
                        <a14:foregroundMark x1="10732" y1="37647" x2="13659" y2="67353"/>
                        <a14:foregroundMark x1="15122" y1="45882" x2="28293" y2="65294"/>
                        <a14:foregroundMark x1="28293" y1="65294" x2="31707" y2="66471"/>
                        <a14:foregroundMark x1="17561" y1="45000" x2="54634" y2="48824"/>
                        <a14:foregroundMark x1="20976" y1="49412" x2="70488" y2="57353"/>
                        <a14:foregroundMark x1="26341" y1="58235" x2="82683" y2="59118"/>
                        <a14:foregroundMark x1="44878" y1="40588" x2="83659" y2="52059"/>
                        <a14:foregroundMark x1="85366" y1="50294" x2="76341" y2="69706"/>
                        <a14:foregroundMark x1="76341" y1="69706" x2="56829" y2="73824"/>
                        <a14:foregroundMark x1="56829" y1="73824" x2="39756" y2="70882"/>
                        <a14:foregroundMark x1="87561" y1="54706" x2="80732" y2="77647"/>
                        <a14:foregroundMark x1="80732" y1="77647" x2="59512" y2="84706"/>
                        <a14:foregroundMark x1="59512" y1="84706" x2="16585" y2="73824"/>
                        <a14:foregroundMark x1="21220" y1="77059" x2="51707" y2="61471"/>
                        <a14:foregroundMark x1="14390" y1="64706" x2="62195" y2="62059"/>
                        <a14:foregroundMark x1="62195" y1="62059" x2="62683" y2="62059"/>
                        <a14:foregroundMark x1="62195" y1="64412" x2="44390" y2="64412"/>
                        <a14:foregroundMark x1="25610" y1="51176" x2="50732" y2="51471"/>
                        <a14:foregroundMark x1="41220" y1="48529" x2="27561" y2="50882"/>
                        <a14:foregroundMark x1="23902" y1="57059" x2="18537" y2="60588"/>
                        <a14:foregroundMark x1="17561" y1="65000" x2="23902" y2="60588"/>
                        <a14:foregroundMark x1="16341" y1="77647" x2="30732" y2="81176"/>
                        <a14:foregroundMark x1="8537" y1="68529" x2="7805" y2="44412"/>
                        <a14:foregroundMark x1="7805" y1="44412" x2="20732" y2="36176"/>
                        <a14:foregroundMark x1="15366" y1="37353" x2="10732" y2="37647"/>
                        <a14:foregroundMark x1="15610" y1="36765" x2="7805" y2="37059"/>
                        <a14:foregroundMark x1="7073" y1="38529" x2="10732" y2="35882"/>
                        <a14:foregroundMark x1="10244" y1="35882" x2="22439" y2="35882"/>
                        <a14:foregroundMark x1="25854" y1="35882" x2="35202" y2="35339"/>
                        <a14:foregroundMark x1="89256" y1="37461" x2="93659" y2="45882"/>
                        <a14:foregroundMark x1="35854" y1="37647" x2="75122" y2="37059"/>
                        <a14:foregroundMark x1="75122" y1="37059" x2="90244" y2="37647"/>
                        <a14:foregroundMark x1="90732" y1="38824" x2="95366" y2="84706"/>
                        <a14:foregroundMark x1="95366" y1="84706" x2="84390" y2="86471"/>
                        <a14:foregroundMark x1="92683" y1="76471" x2="92927" y2="38824"/>
                        <a14:foregroundMark x1="90976" y1="37941" x2="93415" y2="68824"/>
                        <a14:foregroundMark x1="8537" y1="80882" x2="27073" y2="85882"/>
                        <a14:foregroundMark x1="10732" y1="89118" x2="32927" y2="87647"/>
                        <a14:foregroundMark x1="32927" y1="87647" x2="33659" y2="87647"/>
                        <a14:foregroundMark x1="29512" y1="91176" x2="79756" y2="84412"/>
                        <a14:foregroundMark x1="52195" y1="89706" x2="73902" y2="89706"/>
                        <a14:foregroundMark x1="73902" y1="89706" x2="92683" y2="87941"/>
                        <a14:foregroundMark x1="92683" y1="87941" x2="94634" y2="85294"/>
                        <a14:foregroundMark x1="31463" y1="91176" x2="56341" y2="89706"/>
                        <a14:foregroundMark x1="29268" y1="92647" x2="48780" y2="93235"/>
                        <a14:foregroundMark x1="48780" y1="93235" x2="67073" y2="91471"/>
                        <a14:foregroundMark x1="67073" y1="91471" x2="86098" y2="91765"/>
                        <a14:foregroundMark x1="86098" y1="91765" x2="94634" y2="87353"/>
                        <a14:foregroundMark x1="52683" y1="93529" x2="91707" y2="90882"/>
                        <a14:foregroundMark x1="91707" y1="90882" x2="94390" y2="89412"/>
                        <a14:foregroundMark x1="89024" y1="93529" x2="94634" y2="89706"/>
                        <a14:foregroundMark x1="92683" y1="92353" x2="94634" y2="82941"/>
                        <a14:foregroundMark x1="89268" y1="37353" x2="93902" y2="39118"/>
                        <a14:foregroundMark x1="90976" y1="36176" x2="92927" y2="37353"/>
                        <a14:foregroundMark x1="92927" y1="36765" x2="94146" y2="38824"/>
                        <a14:foregroundMark x1="92683" y1="36471" x2="94634" y2="40000"/>
                        <a14:foregroundMark x1="88049" y1="15882" x2="91707" y2="15588"/>
                        <a14:foregroundMark x1="90488" y1="15588" x2="87805" y2="14706"/>
                        <a14:backgroundMark x1="15854" y1="16176" x2="41951" y2="16176"/>
                        <a14:backgroundMark x1="41951" y1="16176" x2="62927" y2="13824"/>
                        <a14:backgroundMark x1="62927" y1="13824" x2="63171" y2="13824"/>
                        <a14:backgroundMark x1="60244" y1="14118" x2="81220" y2="13824"/>
                        <a14:backgroundMark x1="81220" y1="13824" x2="87407" y2="13824"/>
                        <a14:backgroundMark x1="69512" y1="18824" x2="86163" y2="19606"/>
                        <a14:backgroundMark x1="67561" y1="23235" x2="87317" y2="23235"/>
                        <a14:backgroundMark x1="87317" y1="23235" x2="88293" y2="23235"/>
                        <a14:backgroundMark x1="63842" y1="33032" x2="53415" y2="32941"/>
                        <a14:backgroundMark x1="37906" y1="33730" x2="34390" y2="33824"/>
                      </a14:backgroundRemoval>
                    </a14:imgEffect>
                  </a14:imgLayer>
                </a14:imgProps>
              </a:ext>
            </a:extLst>
          </a:blip>
          <a:srcRect t="26722"/>
          <a:stretch/>
        </p:blipFill>
        <p:spPr>
          <a:xfrm>
            <a:off x="5490156" y="3750259"/>
            <a:ext cx="1070891" cy="650751"/>
          </a:xfrm>
          <a:prstGeom prst="rect">
            <a:avLst/>
          </a:prstGeom>
          <a:ln>
            <a:noFill/>
          </a:ln>
          <a:effectLst>
            <a:outerShdw blurRad="50800" dist="38100" dir="2700000" algn="tl" rotWithShape="0">
              <a:prstClr val="black">
                <a:alpha val="40000"/>
              </a:prstClr>
            </a:outerShdw>
          </a:effectLst>
        </p:spPr>
      </p:pic>
      <p:pic>
        <p:nvPicPr>
          <p:cNvPr id="16" name="Imagem 15">
            <a:extLst>
              <a:ext uri="{FF2B5EF4-FFF2-40B4-BE49-F238E27FC236}">
                <a16:creationId xmlns:a16="http://schemas.microsoft.com/office/drawing/2014/main" id="{01DD5CEB-6A0E-853E-323D-129FB768C44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rot="6517274" flipV="1">
            <a:off x="4966121" y="4413319"/>
            <a:ext cx="487698" cy="410479"/>
          </a:xfrm>
          <a:prstGeom prst="rect">
            <a:avLst/>
          </a:prstGeom>
        </p:spPr>
      </p:pic>
      <p:pic>
        <p:nvPicPr>
          <p:cNvPr id="18" name="Imagem 17">
            <a:extLst>
              <a:ext uri="{FF2B5EF4-FFF2-40B4-BE49-F238E27FC236}">
                <a16:creationId xmlns:a16="http://schemas.microsoft.com/office/drawing/2014/main" id="{1F4A1CF6-99F9-7FA4-1E9B-1056ED95DA77}"/>
              </a:ext>
            </a:extLst>
          </p:cNvPr>
          <p:cNvPicPr>
            <a:picLocks noChangeAspect="1"/>
          </p:cNvPicPr>
          <p:nvPr/>
        </p:nvPicPr>
        <p:blipFill>
          <a:blip r:embed="rId9"/>
          <a:stretch>
            <a:fillRect/>
          </a:stretch>
        </p:blipFill>
        <p:spPr>
          <a:xfrm>
            <a:off x="1120274" y="3832767"/>
            <a:ext cx="1612418" cy="529903"/>
          </a:xfrm>
          <a:prstGeom prst="rect">
            <a:avLst/>
          </a:prstGeom>
        </p:spPr>
      </p:pic>
      <p:pic>
        <p:nvPicPr>
          <p:cNvPr id="20" name="Imagem 19">
            <a:extLst>
              <a:ext uri="{FF2B5EF4-FFF2-40B4-BE49-F238E27FC236}">
                <a16:creationId xmlns:a16="http://schemas.microsoft.com/office/drawing/2014/main" id="{F3E1A3C5-83E9-5D94-E533-6F6C048E7E26}"/>
              </a:ext>
            </a:extLst>
          </p:cNvPr>
          <p:cNvPicPr>
            <a:picLocks noChangeAspect="1"/>
          </p:cNvPicPr>
          <p:nvPr/>
        </p:nvPicPr>
        <p:blipFill>
          <a:blip r:embed="rId10"/>
          <a:stretch>
            <a:fillRect/>
          </a:stretch>
        </p:blipFill>
        <p:spPr>
          <a:xfrm>
            <a:off x="2891510" y="3768617"/>
            <a:ext cx="2002813" cy="658201"/>
          </a:xfrm>
          <a:prstGeom prst="rect">
            <a:avLst/>
          </a:prstGeom>
        </p:spPr>
      </p:pic>
      <p:sp>
        <p:nvSpPr>
          <p:cNvPr id="21" name="CaixaDeTexto 20">
            <a:extLst>
              <a:ext uri="{FF2B5EF4-FFF2-40B4-BE49-F238E27FC236}">
                <a16:creationId xmlns:a16="http://schemas.microsoft.com/office/drawing/2014/main" id="{3C1D10D1-DB1E-442D-7DC9-735F6E411232}"/>
              </a:ext>
            </a:extLst>
          </p:cNvPr>
          <p:cNvSpPr txBox="1"/>
          <p:nvPr/>
        </p:nvSpPr>
        <p:spPr>
          <a:xfrm>
            <a:off x="1415766" y="4362670"/>
            <a:ext cx="1021433" cy="276999"/>
          </a:xfrm>
          <a:prstGeom prst="rect">
            <a:avLst/>
          </a:prstGeom>
          <a:noFill/>
        </p:spPr>
        <p:txBody>
          <a:bodyPr wrap="none" rtlCol="0">
            <a:spAutoFit/>
          </a:bodyPr>
          <a:lstStyle/>
          <a:p>
            <a:r>
              <a:rPr lang="pt-PT" sz="1200" b="1" dirty="0">
                <a:latin typeface="Albert Sans Black" pitchFamily="2" charset="77"/>
              </a:rPr>
              <a:t>Sem sessão</a:t>
            </a:r>
          </a:p>
        </p:txBody>
      </p:sp>
      <p:sp>
        <p:nvSpPr>
          <p:cNvPr id="22" name="CaixaDeTexto 21">
            <a:extLst>
              <a:ext uri="{FF2B5EF4-FFF2-40B4-BE49-F238E27FC236}">
                <a16:creationId xmlns:a16="http://schemas.microsoft.com/office/drawing/2014/main" id="{C9AC3DA4-5E65-6E4C-0B9B-CDEAC35EDB70}"/>
              </a:ext>
            </a:extLst>
          </p:cNvPr>
          <p:cNvSpPr txBox="1"/>
          <p:nvPr/>
        </p:nvSpPr>
        <p:spPr>
          <a:xfrm>
            <a:off x="3257165" y="4338537"/>
            <a:ext cx="1284326" cy="276999"/>
          </a:xfrm>
          <a:prstGeom prst="rect">
            <a:avLst/>
          </a:prstGeom>
          <a:noFill/>
        </p:spPr>
        <p:txBody>
          <a:bodyPr wrap="none" rtlCol="0">
            <a:spAutoFit/>
          </a:bodyPr>
          <a:lstStyle/>
          <a:p>
            <a:r>
              <a:rPr lang="pt-PT" sz="1200" b="1" dirty="0">
                <a:latin typeface="Albert Sans Black" pitchFamily="2" charset="77"/>
              </a:rPr>
              <a:t>Sessão iniciada</a:t>
            </a:r>
          </a:p>
        </p:txBody>
      </p:sp>
    </p:spTree>
    <p:extLst>
      <p:ext uri="{BB962C8B-B14F-4D97-AF65-F5344CB8AC3E}">
        <p14:creationId xmlns:p14="http://schemas.microsoft.com/office/powerpoint/2010/main" val="2600204343"/>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3">
          <a:extLst>
            <a:ext uri="{FF2B5EF4-FFF2-40B4-BE49-F238E27FC236}">
              <a16:creationId xmlns:a16="http://schemas.microsoft.com/office/drawing/2014/main" id="{2C87B5A4-CC3F-569C-5A92-6C457D940C79}"/>
            </a:ext>
          </a:extLst>
        </p:cNvPr>
        <p:cNvGrpSpPr/>
        <p:nvPr/>
      </p:nvGrpSpPr>
      <p:grpSpPr>
        <a:xfrm>
          <a:off x="0" y="0"/>
          <a:ext cx="0" cy="0"/>
          <a:chOff x="0" y="0"/>
          <a:chExt cx="0" cy="0"/>
        </a:xfrm>
      </p:grpSpPr>
      <p:sp>
        <p:nvSpPr>
          <p:cNvPr id="234" name="Google Shape;234;p39">
            <a:extLst>
              <a:ext uri="{FF2B5EF4-FFF2-40B4-BE49-F238E27FC236}">
                <a16:creationId xmlns:a16="http://schemas.microsoft.com/office/drawing/2014/main" id="{020A1B19-B275-7EE9-ECE0-F1E088D80A75}"/>
              </a:ext>
            </a:extLst>
          </p:cNvPr>
          <p:cNvSpPr txBox="1">
            <a:spLocks noGrp="1"/>
          </p:cNvSpPr>
          <p:nvPr>
            <p:ph type="title"/>
          </p:nvPr>
        </p:nvSpPr>
        <p:spPr>
          <a:xfrm>
            <a:off x="715100" y="3328050"/>
            <a:ext cx="7708800" cy="12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MongoDB</a:t>
            </a:r>
            <a:endParaRPr dirty="0"/>
          </a:p>
        </p:txBody>
      </p:sp>
      <p:sp>
        <p:nvSpPr>
          <p:cNvPr id="235" name="Google Shape;235;p39">
            <a:extLst>
              <a:ext uri="{FF2B5EF4-FFF2-40B4-BE49-F238E27FC236}">
                <a16:creationId xmlns:a16="http://schemas.microsoft.com/office/drawing/2014/main" id="{0EA2E772-4371-1A8F-AE68-8DF474E989E1}"/>
              </a:ext>
            </a:extLst>
          </p:cNvPr>
          <p:cNvSpPr txBox="1">
            <a:spLocks noGrp="1"/>
          </p:cNvSpPr>
          <p:nvPr>
            <p:ph type="title" idx="2"/>
          </p:nvPr>
        </p:nvSpPr>
        <p:spPr>
          <a:xfrm>
            <a:off x="715100" y="2074250"/>
            <a:ext cx="7708800" cy="125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FF0000"/>
                </a:solidFill>
              </a:rPr>
              <a:t>02</a:t>
            </a:r>
            <a:endParaRPr dirty="0">
              <a:solidFill>
                <a:srgbClr val="FF0000"/>
              </a:solidFill>
            </a:endParaRPr>
          </a:p>
        </p:txBody>
      </p:sp>
      <p:pic>
        <p:nvPicPr>
          <p:cNvPr id="4" name="Imagem 3">
            <a:extLst>
              <a:ext uri="{FF2B5EF4-FFF2-40B4-BE49-F238E27FC236}">
                <a16:creationId xmlns:a16="http://schemas.microsoft.com/office/drawing/2014/main" id="{FF756580-7916-BE2D-BE57-4EEFC326B428}"/>
              </a:ext>
            </a:extLst>
          </p:cNvPr>
          <p:cNvPicPr>
            <a:picLocks noChangeAspect="1"/>
          </p:cNvPicPr>
          <p:nvPr/>
        </p:nvPicPr>
        <p:blipFill>
          <a:blip r:embed="rId3">
            <a:extLst>
              <a:ext uri="{837473B0-CC2E-450A-ABE3-18F120FF3D39}">
                <a1611:picAttrSrcUrl xmlns:a1611="http://schemas.microsoft.com/office/drawing/2016/11/main" r:id="rId4"/>
              </a:ext>
            </a:extLst>
          </a:blip>
          <a:srcRect r="80790"/>
          <a:stretch/>
        </p:blipFill>
        <p:spPr>
          <a:xfrm>
            <a:off x="1971674" y="2087023"/>
            <a:ext cx="828675" cy="1294160"/>
          </a:xfrm>
          <a:prstGeom prst="rect">
            <a:avLst/>
          </a:prstGeom>
        </p:spPr>
      </p:pic>
    </p:spTree>
    <p:extLst>
      <p:ext uri="{BB962C8B-B14F-4D97-AF65-F5344CB8AC3E}">
        <p14:creationId xmlns:p14="http://schemas.microsoft.com/office/powerpoint/2010/main" val="393374925"/>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2">
          <a:extLst>
            <a:ext uri="{FF2B5EF4-FFF2-40B4-BE49-F238E27FC236}">
              <a16:creationId xmlns:a16="http://schemas.microsoft.com/office/drawing/2014/main" id="{5C1422E8-AB0B-AF5F-AFCF-92F05F29F304}"/>
            </a:ext>
          </a:extLst>
        </p:cNvPr>
        <p:cNvGrpSpPr/>
        <p:nvPr/>
      </p:nvGrpSpPr>
      <p:grpSpPr>
        <a:xfrm>
          <a:off x="0" y="0"/>
          <a:ext cx="0" cy="0"/>
          <a:chOff x="0" y="0"/>
          <a:chExt cx="0" cy="0"/>
        </a:xfrm>
      </p:grpSpPr>
      <p:sp>
        <p:nvSpPr>
          <p:cNvPr id="463" name="Google Shape;463;p57">
            <a:extLst>
              <a:ext uri="{FF2B5EF4-FFF2-40B4-BE49-F238E27FC236}">
                <a16:creationId xmlns:a16="http://schemas.microsoft.com/office/drawing/2014/main" id="{BFFBA5BB-C5CD-7D16-3741-4B679FD7B932}"/>
              </a:ext>
            </a:extLst>
          </p:cNvPr>
          <p:cNvSpPr txBox="1">
            <a:spLocks noGrp="1"/>
          </p:cNvSpPr>
          <p:nvPr>
            <p:ph type="title"/>
          </p:nvPr>
        </p:nvSpPr>
        <p:spPr>
          <a:xfrm>
            <a:off x="4829911" y="1946137"/>
            <a:ext cx="37044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err="1"/>
              <a:t>Criação</a:t>
            </a:r>
            <a:r>
              <a:rPr lang="en" dirty="0"/>
              <a:t> do cluster</a:t>
            </a:r>
            <a:endParaRPr dirty="0"/>
          </a:p>
        </p:txBody>
      </p:sp>
      <p:sp>
        <p:nvSpPr>
          <p:cNvPr id="464" name="Google Shape;464;p57">
            <a:extLst>
              <a:ext uri="{FF2B5EF4-FFF2-40B4-BE49-F238E27FC236}">
                <a16:creationId xmlns:a16="http://schemas.microsoft.com/office/drawing/2014/main" id="{7BC7636F-5A0B-1171-C4D5-503E74E6B3A9}"/>
              </a:ext>
            </a:extLst>
          </p:cNvPr>
          <p:cNvSpPr txBox="1">
            <a:spLocks noGrp="1"/>
          </p:cNvSpPr>
          <p:nvPr>
            <p:ph type="body" idx="1"/>
          </p:nvPr>
        </p:nvSpPr>
        <p:spPr>
          <a:xfrm>
            <a:off x="4679749" y="2444831"/>
            <a:ext cx="3854561" cy="1548526"/>
          </a:xfrm>
          <a:prstGeom prst="rect">
            <a:avLst/>
          </a:prstGeom>
        </p:spPr>
        <p:txBody>
          <a:bodyPr spcFirstLastPara="1" wrap="square" lIns="91425" tIns="91425" rIns="91425" bIns="91425" anchor="t" anchorCtr="0">
            <a:noAutofit/>
          </a:bodyPr>
          <a:lstStyle/>
          <a:p>
            <a:pPr marL="152400" indent="0">
              <a:buNone/>
            </a:pPr>
            <a:r>
              <a:rPr lang="pt-PT" dirty="0">
                <a:solidFill>
                  <a:srgbClr val="0E0E0E"/>
                </a:solidFill>
                <a:effectLst/>
                <a:latin typeface="Albert Sans Medium" pitchFamily="2" charset="77"/>
              </a:rPr>
              <a:t>Um cluster no </a:t>
            </a:r>
            <a:r>
              <a:rPr lang="pt-PT" dirty="0" err="1">
                <a:solidFill>
                  <a:srgbClr val="0E0E0E"/>
                </a:solidFill>
                <a:effectLst/>
                <a:latin typeface="Albert Sans Medium" pitchFamily="2" charset="77"/>
              </a:rPr>
              <a:t>MongoDB</a:t>
            </a:r>
            <a:r>
              <a:rPr lang="pt-PT" dirty="0">
                <a:solidFill>
                  <a:srgbClr val="0E0E0E"/>
                </a:solidFill>
                <a:effectLst/>
                <a:latin typeface="Albert Sans Medium" pitchFamily="2" charset="77"/>
              </a:rPr>
              <a:t> é um conjunto de servidores que garantem disponibilidade e escalabilidade dos dados. Ele inclui um servidor primário e réplicas para redundância. O </a:t>
            </a:r>
            <a:r>
              <a:rPr lang="pt-PT" dirty="0" err="1">
                <a:solidFill>
                  <a:srgbClr val="0E0E0E"/>
                </a:solidFill>
                <a:effectLst/>
                <a:latin typeface="Albert Sans Medium" pitchFamily="2" charset="77"/>
              </a:rPr>
              <a:t>MongoDB</a:t>
            </a:r>
            <a:r>
              <a:rPr lang="pt-PT" dirty="0">
                <a:solidFill>
                  <a:srgbClr val="0E0E0E"/>
                </a:solidFill>
                <a:effectLst/>
                <a:latin typeface="Albert Sans Medium" pitchFamily="2" charset="77"/>
              </a:rPr>
              <a:t> Atlas facilita a criação e manutenção de clusters na nuvem.</a:t>
            </a:r>
            <a:endParaRPr lang="pt-PT" dirty="0">
              <a:solidFill>
                <a:srgbClr val="0E0E0E"/>
              </a:solidFill>
              <a:effectLst/>
              <a:latin typeface="Albert Sans Medium" pitchFamily="2" charset="77"/>
            </a:endParaRPr>
          </a:p>
        </p:txBody>
      </p:sp>
      <p:grpSp>
        <p:nvGrpSpPr>
          <p:cNvPr id="465" name="Google Shape;465;p57">
            <a:extLst>
              <a:ext uri="{FF2B5EF4-FFF2-40B4-BE49-F238E27FC236}">
                <a16:creationId xmlns:a16="http://schemas.microsoft.com/office/drawing/2014/main" id="{0B5EEE64-87F8-B9F8-39A8-15E6660B39A1}"/>
              </a:ext>
            </a:extLst>
          </p:cNvPr>
          <p:cNvGrpSpPr/>
          <p:nvPr/>
        </p:nvGrpSpPr>
        <p:grpSpPr>
          <a:xfrm>
            <a:off x="986527" y="1425885"/>
            <a:ext cx="3432984" cy="2496295"/>
            <a:chOff x="331763" y="414153"/>
            <a:chExt cx="6903246" cy="5019697"/>
          </a:xfrm>
        </p:grpSpPr>
        <p:sp>
          <p:nvSpPr>
            <p:cNvPr id="466" name="Google Shape;466;p57">
              <a:extLst>
                <a:ext uri="{FF2B5EF4-FFF2-40B4-BE49-F238E27FC236}">
                  <a16:creationId xmlns:a16="http://schemas.microsoft.com/office/drawing/2014/main" id="{3A4399E4-5915-3E86-D2C3-4F2674ED5316}"/>
                </a:ext>
              </a:extLst>
            </p:cNvPr>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7">
              <a:extLst>
                <a:ext uri="{FF2B5EF4-FFF2-40B4-BE49-F238E27FC236}">
                  <a16:creationId xmlns:a16="http://schemas.microsoft.com/office/drawing/2014/main" id="{618B3B8D-B573-7DDB-EEBA-DB3C77590A5E}"/>
                </a:ext>
              </a:extLst>
            </p:cNvPr>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7">
              <a:extLst>
                <a:ext uri="{FF2B5EF4-FFF2-40B4-BE49-F238E27FC236}">
                  <a16:creationId xmlns:a16="http://schemas.microsoft.com/office/drawing/2014/main" id="{551A119F-0045-E83E-7889-14C56206AB27}"/>
                </a:ext>
              </a:extLst>
            </p:cNvPr>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7">
              <a:extLst>
                <a:ext uri="{FF2B5EF4-FFF2-40B4-BE49-F238E27FC236}">
                  <a16:creationId xmlns:a16="http://schemas.microsoft.com/office/drawing/2014/main" id="{D65A911B-7E5C-ADBA-496B-7F935941F69F}"/>
                </a:ext>
              </a:extLst>
            </p:cNvPr>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m 2">
            <a:extLst>
              <a:ext uri="{FF2B5EF4-FFF2-40B4-BE49-F238E27FC236}">
                <a16:creationId xmlns:a16="http://schemas.microsoft.com/office/drawing/2014/main" id="{0C0A9469-E7FD-6A2B-55A4-5334F5FBB19F}"/>
              </a:ext>
            </a:extLst>
          </p:cNvPr>
          <p:cNvPicPr>
            <a:picLocks noChangeAspect="1"/>
          </p:cNvPicPr>
          <p:nvPr/>
        </p:nvPicPr>
        <p:blipFill>
          <a:blip r:embed="rId3"/>
          <a:srcRect t="4099"/>
          <a:stretch/>
        </p:blipFill>
        <p:spPr>
          <a:xfrm>
            <a:off x="1085129" y="1497150"/>
            <a:ext cx="3241477" cy="2021663"/>
          </a:xfrm>
          <a:prstGeom prst="rect">
            <a:avLst/>
          </a:prstGeom>
        </p:spPr>
      </p:pic>
    </p:spTree>
    <p:extLst>
      <p:ext uri="{BB962C8B-B14F-4D97-AF65-F5344CB8AC3E}">
        <p14:creationId xmlns:p14="http://schemas.microsoft.com/office/powerpoint/2010/main" val="1243672876"/>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2">
          <a:extLst>
            <a:ext uri="{FF2B5EF4-FFF2-40B4-BE49-F238E27FC236}">
              <a16:creationId xmlns:a16="http://schemas.microsoft.com/office/drawing/2014/main" id="{25BFE42B-C91C-8B42-2E50-69FDEB32097D}"/>
            </a:ext>
          </a:extLst>
        </p:cNvPr>
        <p:cNvGrpSpPr/>
        <p:nvPr/>
      </p:nvGrpSpPr>
      <p:grpSpPr>
        <a:xfrm>
          <a:off x="0" y="0"/>
          <a:ext cx="0" cy="0"/>
          <a:chOff x="0" y="0"/>
          <a:chExt cx="0" cy="0"/>
        </a:xfrm>
      </p:grpSpPr>
      <p:sp>
        <p:nvSpPr>
          <p:cNvPr id="463" name="Google Shape;463;p57">
            <a:extLst>
              <a:ext uri="{FF2B5EF4-FFF2-40B4-BE49-F238E27FC236}">
                <a16:creationId xmlns:a16="http://schemas.microsoft.com/office/drawing/2014/main" id="{19798B2E-B636-C44B-1650-FFC57ACD4665}"/>
              </a:ext>
            </a:extLst>
          </p:cNvPr>
          <p:cNvSpPr txBox="1">
            <a:spLocks noGrp="1"/>
          </p:cNvSpPr>
          <p:nvPr>
            <p:ph type="title"/>
          </p:nvPr>
        </p:nvSpPr>
        <p:spPr>
          <a:xfrm>
            <a:off x="4829911" y="1946137"/>
            <a:ext cx="37044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err="1"/>
              <a:t>Criação</a:t>
            </a:r>
            <a:r>
              <a:rPr lang="en" dirty="0"/>
              <a:t> do cluster</a:t>
            </a:r>
            <a:endParaRPr dirty="0"/>
          </a:p>
        </p:txBody>
      </p:sp>
      <p:sp>
        <p:nvSpPr>
          <p:cNvPr id="464" name="Google Shape;464;p57">
            <a:extLst>
              <a:ext uri="{FF2B5EF4-FFF2-40B4-BE49-F238E27FC236}">
                <a16:creationId xmlns:a16="http://schemas.microsoft.com/office/drawing/2014/main" id="{E901EED8-8524-6FFD-BA11-F6D974F30CF9}"/>
              </a:ext>
            </a:extLst>
          </p:cNvPr>
          <p:cNvSpPr txBox="1">
            <a:spLocks noGrp="1"/>
          </p:cNvSpPr>
          <p:nvPr>
            <p:ph type="body" idx="1"/>
          </p:nvPr>
        </p:nvSpPr>
        <p:spPr>
          <a:xfrm>
            <a:off x="4679749" y="2444831"/>
            <a:ext cx="3854561" cy="1548526"/>
          </a:xfrm>
          <a:prstGeom prst="rect">
            <a:avLst/>
          </a:prstGeom>
        </p:spPr>
        <p:txBody>
          <a:bodyPr spcFirstLastPara="1" wrap="square" lIns="91425" tIns="91425" rIns="91425" bIns="91425" anchor="t" anchorCtr="0">
            <a:noAutofit/>
          </a:bodyPr>
          <a:lstStyle/>
          <a:p>
            <a:pPr marL="152400" indent="0">
              <a:buNone/>
            </a:pPr>
            <a:r>
              <a:rPr lang="pt-PT" dirty="0">
                <a:solidFill>
                  <a:srgbClr val="0E0E0E"/>
                </a:solidFill>
                <a:effectLst/>
                <a:latin typeface="Albert Sans Medium" pitchFamily="2" charset="77"/>
              </a:rPr>
              <a:t>Um cluster no </a:t>
            </a:r>
            <a:r>
              <a:rPr lang="pt-PT" dirty="0" err="1">
                <a:solidFill>
                  <a:srgbClr val="0E0E0E"/>
                </a:solidFill>
                <a:effectLst/>
                <a:latin typeface="Albert Sans Medium" pitchFamily="2" charset="77"/>
              </a:rPr>
              <a:t>MongoDB</a:t>
            </a:r>
            <a:r>
              <a:rPr lang="pt-PT" dirty="0">
                <a:solidFill>
                  <a:srgbClr val="0E0E0E"/>
                </a:solidFill>
                <a:effectLst/>
                <a:latin typeface="Albert Sans Medium" pitchFamily="2" charset="77"/>
              </a:rPr>
              <a:t> é um conjunto de servidores que garantem disponibilidade e escalabilidade dos dados. Ele inclui um servidor primário e réplicas para redundância. O </a:t>
            </a:r>
            <a:r>
              <a:rPr lang="pt-PT" dirty="0" err="1">
                <a:solidFill>
                  <a:srgbClr val="0E0E0E"/>
                </a:solidFill>
                <a:effectLst/>
                <a:latin typeface="Albert Sans Medium" pitchFamily="2" charset="77"/>
              </a:rPr>
              <a:t>MongoDB</a:t>
            </a:r>
            <a:r>
              <a:rPr lang="pt-PT" dirty="0">
                <a:solidFill>
                  <a:srgbClr val="0E0E0E"/>
                </a:solidFill>
                <a:effectLst/>
                <a:latin typeface="Albert Sans Medium" pitchFamily="2" charset="77"/>
              </a:rPr>
              <a:t> Atlas facilita a criação e manutenção de clusters na nuvem.</a:t>
            </a:r>
            <a:endParaRPr lang="pt-PT" dirty="0">
              <a:solidFill>
                <a:srgbClr val="0E0E0E"/>
              </a:solidFill>
              <a:effectLst/>
              <a:latin typeface="Albert Sans Medium" pitchFamily="2" charset="77"/>
            </a:endParaRPr>
          </a:p>
        </p:txBody>
      </p:sp>
      <p:grpSp>
        <p:nvGrpSpPr>
          <p:cNvPr id="465" name="Google Shape;465;p57">
            <a:extLst>
              <a:ext uri="{FF2B5EF4-FFF2-40B4-BE49-F238E27FC236}">
                <a16:creationId xmlns:a16="http://schemas.microsoft.com/office/drawing/2014/main" id="{7EC417EA-BCE1-136C-56E3-A622BD5F7F8E}"/>
              </a:ext>
            </a:extLst>
          </p:cNvPr>
          <p:cNvGrpSpPr/>
          <p:nvPr/>
        </p:nvGrpSpPr>
        <p:grpSpPr>
          <a:xfrm>
            <a:off x="986527" y="1425885"/>
            <a:ext cx="3432984" cy="2496295"/>
            <a:chOff x="331763" y="414153"/>
            <a:chExt cx="6903246" cy="5019697"/>
          </a:xfrm>
        </p:grpSpPr>
        <p:sp>
          <p:nvSpPr>
            <p:cNvPr id="466" name="Google Shape;466;p57">
              <a:extLst>
                <a:ext uri="{FF2B5EF4-FFF2-40B4-BE49-F238E27FC236}">
                  <a16:creationId xmlns:a16="http://schemas.microsoft.com/office/drawing/2014/main" id="{9F032E04-0DAD-05AB-CB52-08566F87D801}"/>
                </a:ext>
              </a:extLst>
            </p:cNvPr>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7">
              <a:extLst>
                <a:ext uri="{FF2B5EF4-FFF2-40B4-BE49-F238E27FC236}">
                  <a16:creationId xmlns:a16="http://schemas.microsoft.com/office/drawing/2014/main" id="{05AC8852-6AA1-2E96-7AEA-0D95BCF5A3D7}"/>
                </a:ext>
              </a:extLst>
            </p:cNvPr>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7">
              <a:extLst>
                <a:ext uri="{FF2B5EF4-FFF2-40B4-BE49-F238E27FC236}">
                  <a16:creationId xmlns:a16="http://schemas.microsoft.com/office/drawing/2014/main" id="{08147433-A320-8120-2312-533B57DF4FF2}"/>
                </a:ext>
              </a:extLst>
            </p:cNvPr>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7">
              <a:extLst>
                <a:ext uri="{FF2B5EF4-FFF2-40B4-BE49-F238E27FC236}">
                  <a16:creationId xmlns:a16="http://schemas.microsoft.com/office/drawing/2014/main" id="{8F51CF38-2B7F-49DA-7952-3B64B3FBFDC7}"/>
                </a:ext>
              </a:extLst>
            </p:cNvPr>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Imagem 3">
            <a:extLst>
              <a:ext uri="{FF2B5EF4-FFF2-40B4-BE49-F238E27FC236}">
                <a16:creationId xmlns:a16="http://schemas.microsoft.com/office/drawing/2014/main" id="{D3934DA7-FF3A-47A9-1B8C-D3743914C48F}"/>
              </a:ext>
            </a:extLst>
          </p:cNvPr>
          <p:cNvPicPr>
            <a:picLocks noChangeAspect="1"/>
          </p:cNvPicPr>
          <p:nvPr/>
        </p:nvPicPr>
        <p:blipFill>
          <a:blip r:embed="rId3"/>
          <a:srcRect t="3957"/>
          <a:stretch/>
        </p:blipFill>
        <p:spPr>
          <a:xfrm>
            <a:off x="1079425" y="1490542"/>
            <a:ext cx="3247181" cy="2028205"/>
          </a:xfrm>
          <a:prstGeom prst="rect">
            <a:avLst/>
          </a:prstGeom>
        </p:spPr>
      </p:pic>
    </p:spTree>
    <p:extLst>
      <p:ext uri="{BB962C8B-B14F-4D97-AF65-F5344CB8AC3E}">
        <p14:creationId xmlns:p14="http://schemas.microsoft.com/office/powerpoint/2010/main" val="16744422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7">
          <a:extLst>
            <a:ext uri="{FF2B5EF4-FFF2-40B4-BE49-F238E27FC236}">
              <a16:creationId xmlns:a16="http://schemas.microsoft.com/office/drawing/2014/main" id="{C9831DFB-D5CC-6057-979E-7024280059C6}"/>
            </a:ext>
          </a:extLst>
        </p:cNvPr>
        <p:cNvGrpSpPr/>
        <p:nvPr/>
      </p:nvGrpSpPr>
      <p:grpSpPr>
        <a:xfrm>
          <a:off x="0" y="0"/>
          <a:ext cx="0" cy="0"/>
          <a:chOff x="0" y="0"/>
          <a:chExt cx="0" cy="0"/>
        </a:xfrm>
      </p:grpSpPr>
      <p:sp>
        <p:nvSpPr>
          <p:cNvPr id="398" name="Google Shape;398;p53">
            <a:extLst>
              <a:ext uri="{FF2B5EF4-FFF2-40B4-BE49-F238E27FC236}">
                <a16:creationId xmlns:a16="http://schemas.microsoft.com/office/drawing/2014/main" id="{9DE30D6E-81E8-D404-972F-22976BA3A550}"/>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Ligação</a:t>
            </a:r>
            <a:r>
              <a:rPr lang="en" dirty="0"/>
              <a:t> com a base de dados</a:t>
            </a:r>
            <a:endParaRPr dirty="0"/>
          </a:p>
        </p:txBody>
      </p:sp>
      <p:pic>
        <p:nvPicPr>
          <p:cNvPr id="3" name="Imagem 2">
            <a:extLst>
              <a:ext uri="{FF2B5EF4-FFF2-40B4-BE49-F238E27FC236}">
                <a16:creationId xmlns:a16="http://schemas.microsoft.com/office/drawing/2014/main" id="{03CFE641-6AD8-77E7-16CC-9BA7E2857E6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427" b="93985" l="10000" r="90000">
                        <a14:foregroundMark x1="23571" y1="12552" x2="30578" y2="7061"/>
                        <a14:foregroundMark x1="30578" y1="7061" x2="36939" y2="8054"/>
                        <a14:foregroundMark x1="36939" y1="8054" x2="67007" y2="7218"/>
                        <a14:foregroundMark x1="67007" y1="7218" x2="74082" y2="7479"/>
                        <a14:foregroundMark x1="74082" y1="7479" x2="76054" y2="11297"/>
                        <a14:foregroundMark x1="71190" y1="89906" x2="73197" y2="93985"/>
                        <a14:backgroundMark x1="28605" y1="98326" x2="28605" y2="98326"/>
                        <a14:backgroundMark x1="30714" y1="98013" x2="37177" y2="98588"/>
                        <a14:backgroundMark x1="37177" y1="98588" x2="41837" y2="97751"/>
                      </a14:backgroundRemoval>
                    </a14:imgEffect>
                  </a14:imgLayer>
                </a14:imgProps>
              </a:ext>
            </a:extLst>
          </a:blip>
          <a:stretch>
            <a:fillRect/>
          </a:stretch>
        </p:blipFill>
        <p:spPr>
          <a:xfrm>
            <a:off x="-363777" y="1187610"/>
            <a:ext cx="5058440" cy="3289706"/>
          </a:xfrm>
          <a:prstGeom prst="rect">
            <a:avLst/>
          </a:prstGeom>
          <a:effectLst>
            <a:outerShdw blurRad="161191" dist="56728" dir="4920000" algn="tl" rotWithShape="0">
              <a:prstClr val="black">
                <a:alpha val="40000"/>
              </a:prstClr>
            </a:outerShdw>
          </a:effectLst>
        </p:spPr>
      </p:pic>
      <p:pic>
        <p:nvPicPr>
          <p:cNvPr id="5" name="Imagem 4">
            <a:extLst>
              <a:ext uri="{FF2B5EF4-FFF2-40B4-BE49-F238E27FC236}">
                <a16:creationId xmlns:a16="http://schemas.microsoft.com/office/drawing/2014/main" id="{DD0837E6-4CC8-2C97-94F2-124F9EC7FF7F}"/>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rot="1818425">
            <a:off x="3725703" y="2868614"/>
            <a:ext cx="378446" cy="318525"/>
          </a:xfrm>
          <a:prstGeom prst="rect">
            <a:avLst/>
          </a:prstGeom>
        </p:spPr>
      </p:pic>
      <p:sp>
        <p:nvSpPr>
          <p:cNvPr id="6" name="Google Shape;490;p59">
            <a:extLst>
              <a:ext uri="{FF2B5EF4-FFF2-40B4-BE49-F238E27FC236}">
                <a16:creationId xmlns:a16="http://schemas.microsoft.com/office/drawing/2014/main" id="{DB95EDAE-D485-06DD-732C-1499CD16ACB3}"/>
              </a:ext>
            </a:extLst>
          </p:cNvPr>
          <p:cNvSpPr txBox="1">
            <a:spLocks/>
          </p:cNvSpPr>
          <p:nvPr/>
        </p:nvSpPr>
        <p:spPr>
          <a:xfrm>
            <a:off x="3981865" y="2387389"/>
            <a:ext cx="699002" cy="46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1pPr>
            <a:lvl2pPr marL="914400" marR="0" lvl="1"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2pPr>
            <a:lvl3pPr marL="1371600" marR="0" lvl="2"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3pPr>
            <a:lvl4pPr marL="1828800" marR="0" lvl="3"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4pPr>
            <a:lvl5pPr marL="2286000" marR="0" lvl="4"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5pPr>
            <a:lvl6pPr marL="2743200" marR="0" lvl="5"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6pPr>
            <a:lvl7pPr marL="3200400" marR="0" lvl="6"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7pPr>
            <a:lvl8pPr marL="3657600" marR="0" lvl="7"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8pPr>
            <a:lvl9pPr marL="4114800" marR="0" lvl="8"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9pPr>
          </a:lstStyle>
          <a:p>
            <a:pPr marL="0" indent="0">
              <a:buFont typeface="Albert Sans"/>
              <a:buNone/>
            </a:pPr>
            <a:r>
              <a:rPr lang="pt-PT" sz="1800" b="1" dirty="0"/>
              <a:t>.</a:t>
            </a:r>
            <a:r>
              <a:rPr lang="pt-PT" sz="1800" b="1" dirty="0" err="1"/>
              <a:t>env</a:t>
            </a:r>
            <a:endParaRPr lang="pt-PT" sz="1800" b="1" dirty="0"/>
          </a:p>
        </p:txBody>
      </p:sp>
      <p:pic>
        <p:nvPicPr>
          <p:cNvPr id="7" name="Imagem 6">
            <a:extLst>
              <a:ext uri="{FF2B5EF4-FFF2-40B4-BE49-F238E27FC236}">
                <a16:creationId xmlns:a16="http://schemas.microsoft.com/office/drawing/2014/main" id="{C139FE19-23DF-D644-D46C-FC5C6D17AF48}"/>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rot="5400000" flipH="1">
            <a:off x="4379845" y="2076582"/>
            <a:ext cx="356599" cy="371619"/>
          </a:xfrm>
          <a:prstGeom prst="rect">
            <a:avLst/>
          </a:prstGeom>
        </p:spPr>
      </p:pic>
      <p:sp>
        <p:nvSpPr>
          <p:cNvPr id="8" name="Google Shape;490;p59">
            <a:extLst>
              <a:ext uri="{FF2B5EF4-FFF2-40B4-BE49-F238E27FC236}">
                <a16:creationId xmlns:a16="http://schemas.microsoft.com/office/drawing/2014/main" id="{FF540CEE-D3FB-EAB2-9246-62320476AC6A}"/>
              </a:ext>
            </a:extLst>
          </p:cNvPr>
          <p:cNvSpPr txBox="1">
            <a:spLocks/>
          </p:cNvSpPr>
          <p:nvPr/>
        </p:nvSpPr>
        <p:spPr>
          <a:xfrm>
            <a:off x="4844394" y="2010009"/>
            <a:ext cx="1840424" cy="3565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1pPr>
            <a:lvl2pPr marL="914400" marR="0" lvl="1"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2pPr>
            <a:lvl3pPr marL="1371600" marR="0" lvl="2"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3pPr>
            <a:lvl4pPr marL="1828800" marR="0" lvl="3"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4pPr>
            <a:lvl5pPr marL="2286000" marR="0" lvl="4"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5pPr>
            <a:lvl6pPr marL="2743200" marR="0" lvl="5"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6pPr>
            <a:lvl7pPr marL="3200400" marR="0" lvl="6"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7pPr>
            <a:lvl8pPr marL="3657600" marR="0" lvl="7"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8pPr>
            <a:lvl9pPr marL="4114800" marR="0" lvl="8"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9pPr>
          </a:lstStyle>
          <a:p>
            <a:pPr marL="0" indent="0">
              <a:buFont typeface="Albert Sans"/>
              <a:buNone/>
            </a:pPr>
            <a:r>
              <a:rPr lang="pt-PT" dirty="0"/>
              <a:t>MONGODB_URL = (...)</a:t>
            </a:r>
          </a:p>
        </p:txBody>
      </p:sp>
      <p:pic>
        <p:nvPicPr>
          <p:cNvPr id="9" name="Imagem 8">
            <a:extLst>
              <a:ext uri="{FF2B5EF4-FFF2-40B4-BE49-F238E27FC236}">
                <a16:creationId xmlns:a16="http://schemas.microsoft.com/office/drawing/2014/main" id="{4106EC9A-E1BE-0144-38CE-00A576148FF7}"/>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rot="9923190" flipH="1">
            <a:off x="6725929" y="2161157"/>
            <a:ext cx="356599" cy="371619"/>
          </a:xfrm>
          <a:prstGeom prst="rect">
            <a:avLst/>
          </a:prstGeom>
        </p:spPr>
      </p:pic>
      <p:sp>
        <p:nvSpPr>
          <p:cNvPr id="10" name="Google Shape;490;p59">
            <a:extLst>
              <a:ext uri="{FF2B5EF4-FFF2-40B4-BE49-F238E27FC236}">
                <a16:creationId xmlns:a16="http://schemas.microsoft.com/office/drawing/2014/main" id="{C11EA91E-CDA0-3074-48BC-78775B85EB04}"/>
              </a:ext>
            </a:extLst>
          </p:cNvPr>
          <p:cNvSpPr txBox="1">
            <a:spLocks/>
          </p:cNvSpPr>
          <p:nvPr/>
        </p:nvSpPr>
        <p:spPr>
          <a:xfrm>
            <a:off x="6684816" y="2571750"/>
            <a:ext cx="1343893" cy="3565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1pPr>
            <a:lvl2pPr marL="914400" marR="0" lvl="1"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2pPr>
            <a:lvl3pPr marL="1371600" marR="0" lvl="2"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3pPr>
            <a:lvl4pPr marL="1828800" marR="0" lvl="3"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4pPr>
            <a:lvl5pPr marL="2286000" marR="0" lvl="4"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5pPr>
            <a:lvl6pPr marL="2743200" marR="0" lvl="5"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6pPr>
            <a:lvl7pPr marL="3200400" marR="0" lvl="6"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7pPr>
            <a:lvl8pPr marL="3657600" marR="0" lvl="7"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8pPr>
            <a:lvl9pPr marL="4114800" marR="0" lvl="8"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9pPr>
          </a:lstStyle>
          <a:p>
            <a:pPr marL="0" indent="0">
              <a:buFont typeface="Albert Sans"/>
              <a:buNone/>
            </a:pPr>
            <a:r>
              <a:rPr lang="pt-PT" dirty="0"/>
              <a:t>./</a:t>
            </a:r>
            <a:r>
              <a:rPr lang="pt-PT" dirty="0" err="1"/>
              <a:t>lib</a:t>
            </a:r>
            <a:r>
              <a:rPr lang="pt-PT" dirty="0"/>
              <a:t>/</a:t>
            </a:r>
            <a:r>
              <a:rPr lang="pt-PT" dirty="0" err="1"/>
              <a:t>mongodb.js</a:t>
            </a:r>
            <a:endParaRPr lang="pt-PT" dirty="0"/>
          </a:p>
        </p:txBody>
      </p:sp>
      <p:sp>
        <p:nvSpPr>
          <p:cNvPr id="11" name="Google Shape;263;p43">
            <a:extLst>
              <a:ext uri="{FF2B5EF4-FFF2-40B4-BE49-F238E27FC236}">
                <a16:creationId xmlns:a16="http://schemas.microsoft.com/office/drawing/2014/main" id="{45D3343F-BDC1-8495-1FB4-68B630E286A2}"/>
              </a:ext>
            </a:extLst>
          </p:cNvPr>
          <p:cNvSpPr txBox="1">
            <a:spLocks/>
          </p:cNvSpPr>
          <p:nvPr/>
        </p:nvSpPr>
        <p:spPr>
          <a:xfrm>
            <a:off x="5690366" y="2928349"/>
            <a:ext cx="3374183" cy="18218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Medium"/>
                <a:ea typeface="Albert Sans Medium"/>
                <a:cs typeface="Albert Sans Medium"/>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Medium"/>
                <a:ea typeface="Albert Sans Medium"/>
                <a:cs typeface="Albert Sans Medium"/>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Medium"/>
                <a:ea typeface="Albert Sans Medium"/>
                <a:cs typeface="Albert Sans Medium"/>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Medium"/>
                <a:ea typeface="Albert Sans Medium"/>
                <a:cs typeface="Albert Sans Medium"/>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Medium"/>
                <a:ea typeface="Albert Sans Medium"/>
                <a:cs typeface="Albert Sans Medium"/>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Medium"/>
                <a:ea typeface="Albert Sans Medium"/>
                <a:cs typeface="Albert Sans Medium"/>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Medium"/>
                <a:ea typeface="Albert Sans Medium"/>
                <a:cs typeface="Albert Sans Medium"/>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Medium"/>
                <a:ea typeface="Albert Sans Medium"/>
                <a:cs typeface="Albert Sans Medium"/>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Medium"/>
                <a:ea typeface="Albert Sans Medium"/>
                <a:cs typeface="Albert Sans Medium"/>
                <a:sym typeface="Albert Sans"/>
              </a:defRPr>
            </a:lvl9pPr>
          </a:lstStyle>
          <a:p>
            <a:r>
              <a:rPr lang="pt-PT" sz="1100" b="0" dirty="0" err="1">
                <a:solidFill>
                  <a:srgbClr val="FF0000"/>
                </a:solidFill>
                <a:effectLst/>
                <a:latin typeface="Albert Sans Medium" pitchFamily="2" charset="77"/>
              </a:rPr>
              <a:t>import</a:t>
            </a:r>
            <a:r>
              <a:rPr lang="pt-PT" sz="1100" b="0" dirty="0">
                <a:solidFill>
                  <a:srgbClr val="BBBBBB"/>
                </a:solidFill>
                <a:effectLst/>
                <a:latin typeface="Albert Sans Medium" pitchFamily="2" charset="77"/>
              </a:rPr>
              <a:t> </a:t>
            </a:r>
            <a:r>
              <a:rPr lang="pt-PT" sz="1100" b="0" dirty="0" err="1">
                <a:solidFill>
                  <a:schemeClr val="accent6">
                    <a:lumMod val="50000"/>
                  </a:schemeClr>
                </a:solidFill>
                <a:effectLst/>
                <a:latin typeface="Albert Sans Medium" pitchFamily="2" charset="77"/>
              </a:rPr>
              <a:t>mongoose</a:t>
            </a:r>
            <a:r>
              <a:rPr lang="pt-PT" sz="1100" b="0" dirty="0">
                <a:solidFill>
                  <a:srgbClr val="BBBBBB"/>
                </a:solidFill>
                <a:effectLst/>
                <a:latin typeface="Albert Sans Medium" pitchFamily="2" charset="77"/>
              </a:rPr>
              <a:t> </a:t>
            </a:r>
            <a:r>
              <a:rPr lang="pt-PT" sz="1100" b="0" dirty="0" err="1">
                <a:solidFill>
                  <a:srgbClr val="FF0000"/>
                </a:solidFill>
                <a:effectLst/>
                <a:latin typeface="Albert Sans Medium" pitchFamily="2" charset="77"/>
              </a:rPr>
              <a:t>from</a:t>
            </a:r>
            <a:r>
              <a:rPr lang="pt-PT" sz="1100" b="0" dirty="0">
                <a:solidFill>
                  <a:srgbClr val="BBBBBB"/>
                </a:solidFill>
                <a:effectLst/>
                <a:latin typeface="Albert Sans Medium" pitchFamily="2" charset="77"/>
              </a:rPr>
              <a:t> </a:t>
            </a:r>
            <a:r>
              <a:rPr lang="pt-PT" sz="1100" b="0" dirty="0">
                <a:solidFill>
                  <a:schemeClr val="bg1">
                    <a:lumMod val="50000"/>
                  </a:schemeClr>
                </a:solidFill>
                <a:effectLst/>
                <a:latin typeface="Albert Sans Medium" pitchFamily="2" charset="77"/>
              </a:rPr>
              <a:t>"</a:t>
            </a:r>
            <a:r>
              <a:rPr lang="pt-PT" sz="1100" b="0" dirty="0" err="1">
                <a:solidFill>
                  <a:schemeClr val="bg1">
                    <a:lumMod val="50000"/>
                  </a:schemeClr>
                </a:solidFill>
                <a:effectLst/>
                <a:latin typeface="Albert Sans Medium" pitchFamily="2" charset="77"/>
              </a:rPr>
              <a:t>mongoose</a:t>
            </a:r>
            <a:r>
              <a:rPr lang="pt-PT" sz="1100" b="0" dirty="0">
                <a:solidFill>
                  <a:schemeClr val="bg1">
                    <a:lumMod val="50000"/>
                  </a:schemeClr>
                </a:solidFill>
                <a:effectLst/>
                <a:latin typeface="Albert Sans Medium" pitchFamily="2" charset="77"/>
              </a:rPr>
              <a:t>"</a:t>
            </a:r>
            <a:r>
              <a:rPr lang="pt-PT" sz="1100" b="0" dirty="0">
                <a:solidFill>
                  <a:srgbClr val="BBBBBB"/>
                </a:solidFill>
                <a:effectLst/>
                <a:latin typeface="Albert Sans Medium" pitchFamily="2" charset="77"/>
              </a:rPr>
              <a:t>;</a:t>
            </a:r>
            <a:endParaRPr lang="pt-PT" sz="1100" dirty="0">
              <a:solidFill>
                <a:srgbClr val="BBBBBB"/>
              </a:solidFill>
              <a:latin typeface="Albert Sans Medium" pitchFamily="2" charset="77"/>
            </a:endParaRPr>
          </a:p>
          <a:p>
            <a:r>
              <a:rPr lang="pt-PT" sz="1100" b="0" dirty="0" err="1">
                <a:solidFill>
                  <a:srgbClr val="FF0000"/>
                </a:solidFill>
                <a:effectLst/>
                <a:latin typeface="Albert Sans Medium" pitchFamily="2" charset="77"/>
              </a:rPr>
              <a:t>export</a:t>
            </a:r>
            <a:r>
              <a:rPr lang="pt-PT" sz="1100" b="0" dirty="0">
                <a:solidFill>
                  <a:srgbClr val="FF0000"/>
                </a:solidFill>
                <a:effectLst/>
                <a:latin typeface="Albert Sans Medium" pitchFamily="2" charset="77"/>
              </a:rPr>
              <a:t> </a:t>
            </a:r>
            <a:r>
              <a:rPr lang="pt-PT" sz="1100" b="0" dirty="0" err="1">
                <a:solidFill>
                  <a:srgbClr val="FF0000"/>
                </a:solidFill>
                <a:effectLst/>
                <a:latin typeface="Albert Sans Medium" pitchFamily="2" charset="77"/>
              </a:rPr>
              <a:t>const</a:t>
            </a:r>
            <a:r>
              <a:rPr lang="pt-PT" sz="1100" b="0" dirty="0">
                <a:solidFill>
                  <a:srgbClr val="FF0000"/>
                </a:solidFill>
                <a:effectLst/>
                <a:latin typeface="Albert Sans Medium" pitchFamily="2" charset="77"/>
              </a:rPr>
              <a:t> </a:t>
            </a:r>
            <a:r>
              <a:rPr lang="pt-PT" sz="1100" b="0" dirty="0" err="1">
                <a:solidFill>
                  <a:srgbClr val="7030A0"/>
                </a:solidFill>
                <a:effectLst/>
                <a:latin typeface="Albert Sans Medium" pitchFamily="2" charset="77"/>
              </a:rPr>
              <a:t>connectMongoDB</a:t>
            </a:r>
            <a:r>
              <a:rPr lang="pt-PT" sz="1100" b="0" dirty="0">
                <a:solidFill>
                  <a:srgbClr val="BBBBBB"/>
                </a:solidFill>
                <a:effectLst/>
                <a:latin typeface="Albert Sans Medium" pitchFamily="2" charset="77"/>
              </a:rPr>
              <a:t> </a:t>
            </a:r>
            <a:r>
              <a:rPr lang="pt-PT" sz="1100" b="0" dirty="0">
                <a:solidFill>
                  <a:srgbClr val="FF0000"/>
                </a:solidFill>
                <a:effectLst/>
                <a:latin typeface="Albert Sans Medium" pitchFamily="2" charset="77"/>
              </a:rPr>
              <a:t>= </a:t>
            </a:r>
            <a:r>
              <a:rPr lang="pt-PT" sz="1100" b="0" dirty="0" err="1">
                <a:solidFill>
                  <a:srgbClr val="FF0000"/>
                </a:solidFill>
                <a:effectLst/>
                <a:latin typeface="Albert Sans Medium" pitchFamily="2" charset="77"/>
              </a:rPr>
              <a:t>async</a:t>
            </a:r>
            <a:r>
              <a:rPr lang="pt-PT" sz="1100" b="0" dirty="0">
                <a:solidFill>
                  <a:schemeClr val="accent6">
                    <a:lumMod val="50000"/>
                  </a:schemeClr>
                </a:solidFill>
                <a:effectLst/>
                <a:latin typeface="Albert Sans Medium" pitchFamily="2" charset="77"/>
              </a:rPr>
              <a:t>()</a:t>
            </a:r>
            <a:r>
              <a:rPr lang="pt-PT" sz="1100" b="0" dirty="0">
                <a:solidFill>
                  <a:srgbClr val="BBBBBB"/>
                </a:solidFill>
                <a:effectLst/>
                <a:latin typeface="Albert Sans Medium" pitchFamily="2" charset="77"/>
              </a:rPr>
              <a:t> </a:t>
            </a:r>
            <a:r>
              <a:rPr lang="pt-PT" sz="1100" b="0" dirty="0">
                <a:solidFill>
                  <a:srgbClr val="FF0000"/>
                </a:solidFill>
                <a:effectLst/>
                <a:latin typeface="Albert Sans Medium" pitchFamily="2" charset="77"/>
              </a:rPr>
              <a:t>=&gt;</a:t>
            </a:r>
            <a:r>
              <a:rPr lang="pt-PT" sz="1100" b="0" dirty="0">
                <a:solidFill>
                  <a:srgbClr val="BBBBBB"/>
                </a:solidFill>
                <a:effectLst/>
                <a:latin typeface="Albert Sans Medium" pitchFamily="2" charset="77"/>
              </a:rPr>
              <a:t> </a:t>
            </a:r>
            <a:r>
              <a:rPr lang="pt-PT" sz="1100" b="0" dirty="0">
                <a:solidFill>
                  <a:schemeClr val="accent6">
                    <a:lumMod val="50000"/>
                  </a:schemeClr>
                </a:solidFill>
                <a:effectLst/>
                <a:latin typeface="Albert Sans Medium" pitchFamily="2" charset="77"/>
              </a:rPr>
              <a:t>{</a:t>
            </a:r>
          </a:p>
          <a:p>
            <a:r>
              <a:rPr lang="pt-PT" sz="1100" b="0" dirty="0">
                <a:solidFill>
                  <a:srgbClr val="F97583"/>
                </a:solidFill>
                <a:effectLst/>
                <a:latin typeface="Albert Sans Medium" pitchFamily="2" charset="77"/>
              </a:rPr>
              <a:t>    </a:t>
            </a:r>
            <a:r>
              <a:rPr lang="pt-PT" sz="1100" b="0" dirty="0" err="1">
                <a:solidFill>
                  <a:srgbClr val="FF0000"/>
                </a:solidFill>
                <a:effectLst/>
                <a:latin typeface="Albert Sans Medium" pitchFamily="2" charset="77"/>
              </a:rPr>
              <a:t>try</a:t>
            </a:r>
            <a:r>
              <a:rPr lang="pt-PT" sz="1100" b="0" dirty="0">
                <a:solidFill>
                  <a:srgbClr val="F97583"/>
                </a:solidFill>
                <a:effectLst/>
                <a:latin typeface="Albert Sans Medium" pitchFamily="2" charset="77"/>
              </a:rPr>
              <a:t> </a:t>
            </a:r>
            <a:r>
              <a:rPr lang="pt-PT" sz="1100" b="0" dirty="0">
                <a:solidFill>
                  <a:schemeClr val="accent6">
                    <a:lumMod val="50000"/>
                  </a:schemeClr>
                </a:solidFill>
                <a:effectLst/>
                <a:latin typeface="Albert Sans Medium" pitchFamily="2" charset="77"/>
              </a:rPr>
              <a:t>{</a:t>
            </a:r>
          </a:p>
          <a:p>
            <a:r>
              <a:rPr lang="pt-PT" sz="1100" dirty="0">
                <a:solidFill>
                  <a:srgbClr val="F97583"/>
                </a:solidFill>
                <a:latin typeface="Albert Sans Medium" pitchFamily="2" charset="77"/>
              </a:rPr>
              <a:t>       </a:t>
            </a:r>
            <a:r>
              <a:rPr lang="pt-PT" sz="1100" dirty="0" err="1">
                <a:solidFill>
                  <a:srgbClr val="FF0000"/>
                </a:solidFill>
                <a:latin typeface="Albert Sans Medium" pitchFamily="2" charset="77"/>
              </a:rPr>
              <a:t>a</a:t>
            </a:r>
            <a:r>
              <a:rPr lang="pt-PT" sz="1100" b="0" dirty="0" err="1">
                <a:solidFill>
                  <a:srgbClr val="FF0000"/>
                </a:solidFill>
                <a:effectLst/>
                <a:latin typeface="Albert Sans Medium" pitchFamily="2" charset="77"/>
              </a:rPr>
              <a:t>wait</a:t>
            </a:r>
            <a:r>
              <a:rPr lang="pt-PT" sz="1100" b="0" dirty="0">
                <a:solidFill>
                  <a:srgbClr val="F97583"/>
                </a:solidFill>
                <a:effectLst/>
                <a:latin typeface="Albert Sans Medium" pitchFamily="2" charset="77"/>
              </a:rPr>
              <a:t> </a:t>
            </a:r>
            <a:r>
              <a:rPr lang="pt-PT" sz="1100" b="0" dirty="0" err="1">
                <a:solidFill>
                  <a:srgbClr val="7030A0"/>
                </a:solidFill>
                <a:effectLst/>
                <a:latin typeface="Albert Sans Medium" pitchFamily="2" charset="77"/>
              </a:rPr>
              <a:t>mongoose</a:t>
            </a:r>
            <a:r>
              <a:rPr lang="pt-PT" sz="1100" b="0" dirty="0" err="1">
                <a:solidFill>
                  <a:srgbClr val="B392F0"/>
                </a:solidFill>
                <a:effectLst/>
                <a:latin typeface="Albert Sans Medium" pitchFamily="2" charset="77"/>
              </a:rPr>
              <a:t>.</a:t>
            </a:r>
            <a:r>
              <a:rPr lang="pt-PT" sz="1100" b="0" dirty="0" err="1">
                <a:solidFill>
                  <a:srgbClr val="7030A0"/>
                </a:solidFill>
                <a:effectLst/>
                <a:latin typeface="Albert Sans Medium" pitchFamily="2" charset="77"/>
              </a:rPr>
              <a:t>connect</a:t>
            </a:r>
            <a:endParaRPr lang="pt-PT" sz="1100" b="0" dirty="0">
              <a:solidFill>
                <a:srgbClr val="7030A0"/>
              </a:solidFill>
              <a:effectLst/>
              <a:latin typeface="Albert Sans Medium" pitchFamily="2" charset="77"/>
            </a:endParaRPr>
          </a:p>
          <a:p>
            <a:r>
              <a:rPr lang="pt-PT" sz="1100" dirty="0">
                <a:solidFill>
                  <a:srgbClr val="B392F0"/>
                </a:solidFill>
                <a:latin typeface="Albert Sans Medium" pitchFamily="2" charset="77"/>
              </a:rPr>
              <a:t>       </a:t>
            </a:r>
            <a:r>
              <a:rPr lang="pt-PT" sz="1100" b="0" dirty="0">
                <a:solidFill>
                  <a:srgbClr val="BBBBBB"/>
                </a:solidFill>
                <a:effectLst/>
                <a:latin typeface="Albert Sans Medium" pitchFamily="2" charset="77"/>
              </a:rPr>
              <a:t>(</a:t>
            </a:r>
            <a:r>
              <a:rPr lang="pt-PT" sz="1100" b="0" dirty="0" err="1">
                <a:solidFill>
                  <a:schemeClr val="bg2">
                    <a:lumMod val="50000"/>
                  </a:schemeClr>
                </a:solidFill>
                <a:effectLst/>
                <a:latin typeface="Albert Sans Medium" pitchFamily="2" charset="77"/>
              </a:rPr>
              <a:t>process.env.MONGODB_URL</a:t>
            </a:r>
            <a:r>
              <a:rPr lang="pt-PT" sz="1100" b="0" dirty="0">
                <a:solidFill>
                  <a:srgbClr val="BBBBBB"/>
                </a:solidFill>
                <a:effectLst/>
                <a:latin typeface="Albert Sans Medium" pitchFamily="2" charset="77"/>
              </a:rPr>
              <a:t>);</a:t>
            </a:r>
          </a:p>
          <a:p>
            <a:r>
              <a:rPr lang="pt-PT" sz="1100" b="0" dirty="0">
                <a:solidFill>
                  <a:srgbClr val="79B8FF"/>
                </a:solidFill>
                <a:effectLst/>
                <a:latin typeface="Albert Sans Medium" pitchFamily="2" charset="77"/>
              </a:rPr>
              <a:t>       </a:t>
            </a:r>
            <a:r>
              <a:rPr lang="pt-PT" sz="1100" b="0" dirty="0" err="1">
                <a:solidFill>
                  <a:schemeClr val="bg2">
                    <a:lumMod val="50000"/>
                  </a:schemeClr>
                </a:solidFill>
                <a:effectLst/>
                <a:latin typeface="Albert Sans Medium" pitchFamily="2" charset="77"/>
              </a:rPr>
              <a:t>console</a:t>
            </a:r>
            <a:r>
              <a:rPr lang="pt-PT" sz="1100" b="0" dirty="0" err="1">
                <a:solidFill>
                  <a:srgbClr val="B392F0"/>
                </a:solidFill>
                <a:effectLst/>
                <a:latin typeface="Albert Sans Medium" pitchFamily="2" charset="77"/>
              </a:rPr>
              <a:t>.</a:t>
            </a:r>
            <a:r>
              <a:rPr lang="pt-PT" sz="1100" b="0" dirty="0" err="1">
                <a:solidFill>
                  <a:srgbClr val="7030A0"/>
                </a:solidFill>
                <a:effectLst/>
                <a:latin typeface="Albert Sans Medium" pitchFamily="2" charset="77"/>
              </a:rPr>
              <a:t>log</a:t>
            </a:r>
            <a:r>
              <a:rPr lang="pt-PT" sz="1100" b="0" dirty="0">
                <a:solidFill>
                  <a:srgbClr val="BBBBBB"/>
                </a:solidFill>
                <a:effectLst/>
                <a:latin typeface="Albert Sans Medium" pitchFamily="2" charset="77"/>
              </a:rPr>
              <a:t>(</a:t>
            </a:r>
            <a:r>
              <a:rPr lang="pt-PT" sz="1100" b="0" dirty="0">
                <a:solidFill>
                  <a:schemeClr val="bg1">
                    <a:lumMod val="50000"/>
                  </a:schemeClr>
                </a:solidFill>
                <a:effectLst/>
                <a:latin typeface="Albert Sans Medium" pitchFamily="2" charset="77"/>
              </a:rPr>
              <a:t>"Conectado a MONGODB"</a:t>
            </a:r>
            <a:r>
              <a:rPr lang="pt-PT" sz="1100" b="0" dirty="0">
                <a:solidFill>
                  <a:srgbClr val="BBBBBB"/>
                </a:solidFill>
                <a:effectLst/>
                <a:latin typeface="Albert Sans Medium" pitchFamily="2" charset="77"/>
              </a:rPr>
              <a:t>);</a:t>
            </a:r>
          </a:p>
          <a:p>
            <a:r>
              <a:rPr lang="pt-PT" sz="1100" b="0" dirty="0">
                <a:solidFill>
                  <a:srgbClr val="BBBBBB"/>
                </a:solidFill>
                <a:effectLst/>
                <a:latin typeface="Albert Sans Medium" pitchFamily="2" charset="77"/>
              </a:rPr>
              <a:t>    </a:t>
            </a:r>
            <a:r>
              <a:rPr lang="pt-PT" sz="1100" b="0" dirty="0">
                <a:solidFill>
                  <a:schemeClr val="accent6">
                    <a:lumMod val="50000"/>
                  </a:schemeClr>
                </a:solidFill>
                <a:effectLst/>
                <a:latin typeface="Albert Sans Medium" pitchFamily="2" charset="77"/>
              </a:rPr>
              <a:t>} </a:t>
            </a:r>
            <a:r>
              <a:rPr lang="pt-PT" sz="1100" b="0" dirty="0" err="1">
                <a:solidFill>
                  <a:srgbClr val="FF0000"/>
                </a:solidFill>
                <a:effectLst/>
                <a:latin typeface="Albert Sans Medium" pitchFamily="2" charset="77"/>
              </a:rPr>
              <a:t>catch</a:t>
            </a:r>
            <a:r>
              <a:rPr lang="pt-PT" sz="1100" b="0" dirty="0">
                <a:solidFill>
                  <a:schemeClr val="accent6">
                    <a:lumMod val="50000"/>
                  </a:schemeClr>
                </a:solidFill>
                <a:effectLst/>
                <a:latin typeface="Albert Sans Medium" pitchFamily="2" charset="77"/>
              </a:rPr>
              <a:t>(error) {</a:t>
            </a:r>
          </a:p>
          <a:p>
            <a:r>
              <a:rPr lang="pt-PT" sz="1100" b="0" dirty="0">
                <a:solidFill>
                  <a:srgbClr val="79B8FF"/>
                </a:solidFill>
                <a:effectLst/>
                <a:latin typeface="Albert Sans Medium" pitchFamily="2" charset="77"/>
              </a:rPr>
              <a:t>       </a:t>
            </a:r>
            <a:r>
              <a:rPr lang="pt-PT" sz="1100" b="0" dirty="0" err="1">
                <a:solidFill>
                  <a:schemeClr val="bg2">
                    <a:lumMod val="50000"/>
                  </a:schemeClr>
                </a:solidFill>
                <a:effectLst/>
                <a:latin typeface="Albert Sans Medium" pitchFamily="2" charset="77"/>
              </a:rPr>
              <a:t>console</a:t>
            </a:r>
            <a:r>
              <a:rPr lang="pt-PT" sz="1100" b="0" dirty="0" err="1">
                <a:solidFill>
                  <a:srgbClr val="B392F0"/>
                </a:solidFill>
                <a:effectLst/>
                <a:latin typeface="Albert Sans Medium" pitchFamily="2" charset="77"/>
              </a:rPr>
              <a:t>.</a:t>
            </a:r>
            <a:r>
              <a:rPr lang="pt-PT" sz="1100" b="0" dirty="0" err="1">
                <a:solidFill>
                  <a:srgbClr val="7030A0"/>
                </a:solidFill>
                <a:effectLst/>
                <a:latin typeface="Albert Sans Medium" pitchFamily="2" charset="77"/>
              </a:rPr>
              <a:t>log</a:t>
            </a:r>
            <a:r>
              <a:rPr lang="pt-PT" sz="1100" b="0" dirty="0">
                <a:solidFill>
                  <a:schemeClr val="bg1">
                    <a:lumMod val="50000"/>
                  </a:schemeClr>
                </a:solidFill>
                <a:effectLst/>
                <a:latin typeface="Albert Sans Medium" pitchFamily="2" charset="77"/>
              </a:rPr>
              <a:t>("Erro a conectar: "</a:t>
            </a:r>
            <a:r>
              <a:rPr lang="pt-PT" sz="1100" b="0" dirty="0">
                <a:solidFill>
                  <a:schemeClr val="accent6">
                    <a:lumMod val="50000"/>
                  </a:schemeClr>
                </a:solidFill>
                <a:effectLst/>
                <a:latin typeface="Albert Sans Medium" pitchFamily="2" charset="77"/>
              </a:rPr>
              <a:t>, error);</a:t>
            </a:r>
          </a:p>
          <a:p>
            <a:r>
              <a:rPr lang="pt-PT" sz="1100" b="0" dirty="0">
                <a:solidFill>
                  <a:srgbClr val="BBBBBB"/>
                </a:solidFill>
                <a:effectLst/>
                <a:latin typeface="Albert Sans Medium" pitchFamily="2" charset="77"/>
              </a:rPr>
              <a:t>    </a:t>
            </a:r>
            <a:r>
              <a:rPr lang="pt-PT" sz="1100" b="0" dirty="0">
                <a:solidFill>
                  <a:schemeClr val="accent6">
                    <a:lumMod val="50000"/>
                  </a:schemeClr>
                </a:solidFill>
                <a:effectLst/>
                <a:latin typeface="Albert Sans Medium" pitchFamily="2" charset="77"/>
              </a:rPr>
              <a:t>}</a:t>
            </a:r>
          </a:p>
          <a:p>
            <a:r>
              <a:rPr lang="pt-PT" sz="1100" b="0" dirty="0">
                <a:solidFill>
                  <a:schemeClr val="accent6">
                    <a:lumMod val="50000"/>
                  </a:schemeClr>
                </a:solidFill>
                <a:effectLst/>
                <a:latin typeface="Albert Sans Medium" pitchFamily="2" charset="77"/>
              </a:rPr>
              <a:t>};</a:t>
            </a:r>
            <a:endParaRPr lang="pt-PT" b="0" dirty="0">
              <a:solidFill>
                <a:schemeClr val="accent6">
                  <a:lumMod val="50000"/>
                </a:schemeClr>
              </a:solidFill>
              <a:effectLst/>
              <a:latin typeface="Albert Sans Medium" pitchFamily="2" charset="77"/>
            </a:endParaRPr>
          </a:p>
        </p:txBody>
      </p:sp>
    </p:spTree>
    <p:extLst>
      <p:ext uri="{BB962C8B-B14F-4D97-AF65-F5344CB8AC3E}">
        <p14:creationId xmlns:p14="http://schemas.microsoft.com/office/powerpoint/2010/main" val="244671986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9">
          <a:extLst>
            <a:ext uri="{FF2B5EF4-FFF2-40B4-BE49-F238E27FC236}">
              <a16:creationId xmlns:a16="http://schemas.microsoft.com/office/drawing/2014/main" id="{C13DDE48-3022-7A5A-643E-F3F9405DB8BB}"/>
            </a:ext>
          </a:extLst>
        </p:cNvPr>
        <p:cNvGrpSpPr/>
        <p:nvPr/>
      </p:nvGrpSpPr>
      <p:grpSpPr>
        <a:xfrm>
          <a:off x="0" y="0"/>
          <a:ext cx="0" cy="0"/>
          <a:chOff x="0" y="0"/>
          <a:chExt cx="0" cy="0"/>
        </a:xfrm>
      </p:grpSpPr>
      <p:sp>
        <p:nvSpPr>
          <p:cNvPr id="570" name="Google Shape;570;p65">
            <a:extLst>
              <a:ext uri="{FF2B5EF4-FFF2-40B4-BE49-F238E27FC236}">
                <a16:creationId xmlns:a16="http://schemas.microsoft.com/office/drawing/2014/main" id="{D82DBBC3-F6A9-A3A1-C6A7-EB2D75FE2113}"/>
              </a:ext>
            </a:extLst>
          </p:cNvPr>
          <p:cNvSpPr txBox="1">
            <a:spLocks noGrp="1"/>
          </p:cNvSpPr>
          <p:nvPr>
            <p:ph type="title"/>
          </p:nvPr>
        </p:nvSpPr>
        <p:spPr>
          <a:xfrm>
            <a:off x="1229450" y="390622"/>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err="1"/>
              <a:t>Tecnologias</a:t>
            </a:r>
            <a:r>
              <a:rPr lang="en" dirty="0"/>
              <a:t> </a:t>
            </a:r>
            <a:r>
              <a:rPr lang="en" dirty="0" err="1"/>
              <a:t>utilizadas</a:t>
            </a:r>
            <a:endParaRPr dirty="0"/>
          </a:p>
        </p:txBody>
      </p:sp>
      <p:sp>
        <p:nvSpPr>
          <p:cNvPr id="572" name="Google Shape;572;p65">
            <a:extLst>
              <a:ext uri="{FF2B5EF4-FFF2-40B4-BE49-F238E27FC236}">
                <a16:creationId xmlns:a16="http://schemas.microsoft.com/office/drawing/2014/main" id="{3FF3E904-7319-D4E9-F021-0980688380E7}"/>
              </a:ext>
            </a:extLst>
          </p:cNvPr>
          <p:cNvSpPr txBox="1"/>
          <p:nvPr/>
        </p:nvSpPr>
        <p:spPr>
          <a:xfrm>
            <a:off x="715100" y="2025655"/>
            <a:ext cx="2571300" cy="32746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Alexandria Medium"/>
                <a:ea typeface="Alexandria Medium"/>
                <a:cs typeface="Alexandria Medium"/>
                <a:sym typeface="Alexandria Medium"/>
              </a:rPr>
              <a:t>Front-end</a:t>
            </a:r>
            <a:endParaRPr dirty="0">
              <a:solidFill>
                <a:schemeClr val="dk1"/>
              </a:solidFill>
              <a:latin typeface="Alexandria Medium"/>
              <a:ea typeface="Alexandria Medium"/>
              <a:cs typeface="Alexandria Medium"/>
              <a:sym typeface="Alexandria Medium"/>
            </a:endParaRPr>
          </a:p>
        </p:txBody>
      </p:sp>
      <p:sp>
        <p:nvSpPr>
          <p:cNvPr id="574" name="Google Shape;574;p65">
            <a:extLst>
              <a:ext uri="{FF2B5EF4-FFF2-40B4-BE49-F238E27FC236}">
                <a16:creationId xmlns:a16="http://schemas.microsoft.com/office/drawing/2014/main" id="{F1B744A6-CE1C-E573-36FF-778681AC383B}"/>
              </a:ext>
            </a:extLst>
          </p:cNvPr>
          <p:cNvSpPr txBox="1"/>
          <p:nvPr/>
        </p:nvSpPr>
        <p:spPr>
          <a:xfrm>
            <a:off x="3286400" y="2025653"/>
            <a:ext cx="2571300" cy="32747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PT" dirty="0" err="1">
                <a:solidFill>
                  <a:schemeClr val="dk1"/>
                </a:solidFill>
                <a:latin typeface="Alexandria Medium"/>
                <a:ea typeface="Alexandria Medium"/>
                <a:cs typeface="Alexandria Medium"/>
                <a:sym typeface="Alexandria Medium"/>
              </a:rPr>
              <a:t>Back-end</a:t>
            </a:r>
            <a:endParaRPr dirty="0">
              <a:solidFill>
                <a:schemeClr val="dk1"/>
              </a:solidFill>
              <a:latin typeface="Alexandria Medium"/>
              <a:ea typeface="Alexandria Medium"/>
              <a:cs typeface="Alexandria Medium"/>
              <a:sym typeface="Alexandria Medium"/>
            </a:endParaRPr>
          </a:p>
        </p:txBody>
      </p:sp>
      <p:sp>
        <p:nvSpPr>
          <p:cNvPr id="576" name="Google Shape;576;p65">
            <a:extLst>
              <a:ext uri="{FF2B5EF4-FFF2-40B4-BE49-F238E27FC236}">
                <a16:creationId xmlns:a16="http://schemas.microsoft.com/office/drawing/2014/main" id="{3EC6B7F7-0159-0772-983B-AB089DD005E8}"/>
              </a:ext>
            </a:extLst>
          </p:cNvPr>
          <p:cNvSpPr txBox="1"/>
          <p:nvPr/>
        </p:nvSpPr>
        <p:spPr>
          <a:xfrm>
            <a:off x="5857700" y="2025653"/>
            <a:ext cx="2571300" cy="32747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PT" dirty="0">
                <a:solidFill>
                  <a:schemeClr val="dk1"/>
                </a:solidFill>
                <a:latin typeface="Alexandria Medium"/>
                <a:ea typeface="Alexandria Medium"/>
                <a:cs typeface="Alexandria Medium"/>
                <a:sym typeface="Alexandria Medium"/>
              </a:rPr>
              <a:t>Bibliotecas</a:t>
            </a:r>
            <a:endParaRPr dirty="0">
              <a:solidFill>
                <a:schemeClr val="dk1"/>
              </a:solidFill>
              <a:latin typeface="Alexandria Medium"/>
              <a:ea typeface="Alexandria Medium"/>
              <a:cs typeface="Alexandria Medium"/>
              <a:sym typeface="Alexandria Medium"/>
            </a:endParaRPr>
          </a:p>
        </p:txBody>
      </p:sp>
      <p:sp>
        <p:nvSpPr>
          <p:cNvPr id="577" name="Google Shape;577;p65">
            <a:extLst>
              <a:ext uri="{FF2B5EF4-FFF2-40B4-BE49-F238E27FC236}">
                <a16:creationId xmlns:a16="http://schemas.microsoft.com/office/drawing/2014/main" id="{F1D0CFF1-DFE6-4A63-121C-50AD3F1B818A}"/>
              </a:ext>
            </a:extLst>
          </p:cNvPr>
          <p:cNvSpPr/>
          <p:nvPr/>
        </p:nvSpPr>
        <p:spPr>
          <a:xfrm>
            <a:off x="1940296" y="2512390"/>
            <a:ext cx="120900" cy="1209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79" name="Google Shape;579;p65">
            <a:extLst>
              <a:ext uri="{FF2B5EF4-FFF2-40B4-BE49-F238E27FC236}">
                <a16:creationId xmlns:a16="http://schemas.microsoft.com/office/drawing/2014/main" id="{AABF1A6B-3370-58AC-D74D-3B34C96FAF44}"/>
              </a:ext>
            </a:extLst>
          </p:cNvPr>
          <p:cNvSpPr txBox="1"/>
          <p:nvPr/>
        </p:nvSpPr>
        <p:spPr>
          <a:xfrm>
            <a:off x="715100" y="3863854"/>
            <a:ext cx="2571300" cy="33354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PT" dirty="0" err="1">
                <a:solidFill>
                  <a:schemeClr val="dk1"/>
                </a:solidFill>
                <a:latin typeface="Alexandria Medium"/>
                <a:ea typeface="Alexandria Medium"/>
                <a:cs typeface="Alexandria Medium"/>
                <a:sym typeface="Alexandria Medium"/>
              </a:rPr>
              <a:t>Cloud</a:t>
            </a:r>
            <a:endParaRPr dirty="0">
              <a:solidFill>
                <a:schemeClr val="dk1"/>
              </a:solidFill>
              <a:latin typeface="Alexandria Medium"/>
              <a:ea typeface="Alexandria Medium"/>
              <a:cs typeface="Alexandria Medium"/>
              <a:sym typeface="Alexandria Medium"/>
            </a:endParaRPr>
          </a:p>
        </p:txBody>
      </p:sp>
      <p:sp>
        <p:nvSpPr>
          <p:cNvPr id="581" name="Google Shape;581;p65">
            <a:extLst>
              <a:ext uri="{FF2B5EF4-FFF2-40B4-BE49-F238E27FC236}">
                <a16:creationId xmlns:a16="http://schemas.microsoft.com/office/drawing/2014/main" id="{0259CEFA-5E48-D07C-88E8-6D0B02230658}"/>
              </a:ext>
            </a:extLst>
          </p:cNvPr>
          <p:cNvSpPr txBox="1"/>
          <p:nvPr/>
        </p:nvSpPr>
        <p:spPr>
          <a:xfrm>
            <a:off x="3286400" y="3863854"/>
            <a:ext cx="2571300" cy="33354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Alexandria Medium"/>
                <a:ea typeface="Alexandria Medium"/>
                <a:cs typeface="Alexandria Medium"/>
                <a:sym typeface="Alexandria Medium"/>
              </a:rPr>
              <a:t> Base de dados</a:t>
            </a:r>
            <a:endParaRPr dirty="0">
              <a:solidFill>
                <a:schemeClr val="dk1"/>
              </a:solidFill>
              <a:latin typeface="Alexandria Medium"/>
              <a:ea typeface="Alexandria Medium"/>
              <a:cs typeface="Alexandria Medium"/>
              <a:sym typeface="Alexandria Medium"/>
            </a:endParaRPr>
          </a:p>
        </p:txBody>
      </p:sp>
      <p:sp>
        <p:nvSpPr>
          <p:cNvPr id="583" name="Google Shape;583;p65">
            <a:extLst>
              <a:ext uri="{FF2B5EF4-FFF2-40B4-BE49-F238E27FC236}">
                <a16:creationId xmlns:a16="http://schemas.microsoft.com/office/drawing/2014/main" id="{F5829E8D-2F95-0F5D-9E2A-A8B1BA6EFB4F}"/>
              </a:ext>
            </a:extLst>
          </p:cNvPr>
          <p:cNvSpPr txBox="1"/>
          <p:nvPr/>
        </p:nvSpPr>
        <p:spPr>
          <a:xfrm>
            <a:off x="5857700" y="3863852"/>
            <a:ext cx="2571300" cy="33354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Alexandria Medium"/>
                <a:ea typeface="Alexandria Medium"/>
                <a:cs typeface="Alexandria Medium"/>
                <a:sym typeface="Alexandria Medium"/>
              </a:rPr>
              <a:t>API´s</a:t>
            </a:r>
            <a:endParaRPr dirty="0">
              <a:solidFill>
                <a:schemeClr val="dk1"/>
              </a:solidFill>
              <a:latin typeface="Alexandria Medium"/>
              <a:ea typeface="Alexandria Medium"/>
              <a:cs typeface="Alexandria Medium"/>
              <a:sym typeface="Alexandria Medium"/>
            </a:endParaRPr>
          </a:p>
        </p:txBody>
      </p:sp>
      <p:sp>
        <p:nvSpPr>
          <p:cNvPr id="584" name="Google Shape;584;p65">
            <a:extLst>
              <a:ext uri="{FF2B5EF4-FFF2-40B4-BE49-F238E27FC236}">
                <a16:creationId xmlns:a16="http://schemas.microsoft.com/office/drawing/2014/main" id="{F059A282-4170-B74C-CE84-E259365CA28B}"/>
              </a:ext>
            </a:extLst>
          </p:cNvPr>
          <p:cNvSpPr/>
          <p:nvPr/>
        </p:nvSpPr>
        <p:spPr>
          <a:xfrm>
            <a:off x="1940296" y="4322290"/>
            <a:ext cx="120900" cy="1209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85" name="Google Shape;585;p65">
            <a:extLst>
              <a:ext uri="{FF2B5EF4-FFF2-40B4-BE49-F238E27FC236}">
                <a16:creationId xmlns:a16="http://schemas.microsoft.com/office/drawing/2014/main" id="{33D9C2D1-446D-292D-F581-234F02226A1A}"/>
              </a:ext>
            </a:extLst>
          </p:cNvPr>
          <p:cNvSpPr/>
          <p:nvPr/>
        </p:nvSpPr>
        <p:spPr>
          <a:xfrm>
            <a:off x="4511596" y="2512390"/>
            <a:ext cx="120900" cy="1209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86" name="Google Shape;586;p65">
            <a:extLst>
              <a:ext uri="{FF2B5EF4-FFF2-40B4-BE49-F238E27FC236}">
                <a16:creationId xmlns:a16="http://schemas.microsoft.com/office/drawing/2014/main" id="{2845F9F9-C170-8A5A-4D2E-27CED81E7300}"/>
              </a:ext>
            </a:extLst>
          </p:cNvPr>
          <p:cNvSpPr/>
          <p:nvPr/>
        </p:nvSpPr>
        <p:spPr>
          <a:xfrm>
            <a:off x="4511596" y="4322290"/>
            <a:ext cx="120900" cy="1209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87" name="Google Shape;587;p65">
            <a:extLst>
              <a:ext uri="{FF2B5EF4-FFF2-40B4-BE49-F238E27FC236}">
                <a16:creationId xmlns:a16="http://schemas.microsoft.com/office/drawing/2014/main" id="{AF1FDBE9-1D9D-88A1-B708-4A57EA3D61DE}"/>
              </a:ext>
            </a:extLst>
          </p:cNvPr>
          <p:cNvSpPr/>
          <p:nvPr/>
        </p:nvSpPr>
        <p:spPr>
          <a:xfrm>
            <a:off x="7082896" y="2512390"/>
            <a:ext cx="120900" cy="1209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88" name="Google Shape;588;p65">
            <a:extLst>
              <a:ext uri="{FF2B5EF4-FFF2-40B4-BE49-F238E27FC236}">
                <a16:creationId xmlns:a16="http://schemas.microsoft.com/office/drawing/2014/main" id="{A6DDD522-B47C-23D8-1615-7F42A9190324}"/>
              </a:ext>
            </a:extLst>
          </p:cNvPr>
          <p:cNvSpPr/>
          <p:nvPr/>
        </p:nvSpPr>
        <p:spPr>
          <a:xfrm>
            <a:off x="7082896" y="4322290"/>
            <a:ext cx="120900" cy="1209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cxnSp>
        <p:nvCxnSpPr>
          <p:cNvPr id="589" name="Google Shape;589;p65">
            <a:extLst>
              <a:ext uri="{FF2B5EF4-FFF2-40B4-BE49-F238E27FC236}">
                <a16:creationId xmlns:a16="http://schemas.microsoft.com/office/drawing/2014/main" id="{8B90968B-2D9D-6723-5BDC-47BCFFDADA62}"/>
              </a:ext>
            </a:extLst>
          </p:cNvPr>
          <p:cNvCxnSpPr/>
          <p:nvPr/>
        </p:nvCxnSpPr>
        <p:spPr>
          <a:xfrm>
            <a:off x="2061196" y="2572840"/>
            <a:ext cx="2450400" cy="0"/>
          </a:xfrm>
          <a:prstGeom prst="straightConnector1">
            <a:avLst/>
          </a:prstGeom>
          <a:noFill/>
          <a:ln w="9525" cap="flat" cmpd="sng">
            <a:solidFill>
              <a:schemeClr val="dk1"/>
            </a:solidFill>
            <a:prstDash val="solid"/>
            <a:round/>
            <a:headEnd type="none" w="med" len="med"/>
            <a:tailEnd type="none" w="med" len="med"/>
          </a:ln>
        </p:spPr>
      </p:cxnSp>
      <p:cxnSp>
        <p:nvCxnSpPr>
          <p:cNvPr id="590" name="Google Shape;590;p65">
            <a:extLst>
              <a:ext uri="{FF2B5EF4-FFF2-40B4-BE49-F238E27FC236}">
                <a16:creationId xmlns:a16="http://schemas.microsoft.com/office/drawing/2014/main" id="{462017DE-121F-1B6A-CC48-52850CE35DD0}"/>
              </a:ext>
            </a:extLst>
          </p:cNvPr>
          <p:cNvCxnSpPr/>
          <p:nvPr/>
        </p:nvCxnSpPr>
        <p:spPr>
          <a:xfrm>
            <a:off x="4632496" y="2572840"/>
            <a:ext cx="2450400" cy="0"/>
          </a:xfrm>
          <a:prstGeom prst="straightConnector1">
            <a:avLst/>
          </a:prstGeom>
          <a:noFill/>
          <a:ln w="9525" cap="flat" cmpd="sng">
            <a:solidFill>
              <a:schemeClr val="dk1"/>
            </a:solidFill>
            <a:prstDash val="solid"/>
            <a:round/>
            <a:headEnd type="none" w="med" len="med"/>
            <a:tailEnd type="none" w="med" len="med"/>
          </a:ln>
        </p:spPr>
      </p:cxnSp>
      <p:cxnSp>
        <p:nvCxnSpPr>
          <p:cNvPr id="591" name="Google Shape;591;p65">
            <a:extLst>
              <a:ext uri="{FF2B5EF4-FFF2-40B4-BE49-F238E27FC236}">
                <a16:creationId xmlns:a16="http://schemas.microsoft.com/office/drawing/2014/main" id="{DE02F966-9721-A66D-1E9B-18522562A478}"/>
              </a:ext>
            </a:extLst>
          </p:cNvPr>
          <p:cNvCxnSpPr/>
          <p:nvPr/>
        </p:nvCxnSpPr>
        <p:spPr>
          <a:xfrm>
            <a:off x="2061196" y="4382740"/>
            <a:ext cx="2450400" cy="0"/>
          </a:xfrm>
          <a:prstGeom prst="straightConnector1">
            <a:avLst/>
          </a:prstGeom>
          <a:noFill/>
          <a:ln w="9525" cap="flat" cmpd="sng">
            <a:solidFill>
              <a:schemeClr val="dk1"/>
            </a:solidFill>
            <a:prstDash val="solid"/>
            <a:round/>
            <a:headEnd type="none" w="med" len="med"/>
            <a:tailEnd type="none" w="med" len="med"/>
          </a:ln>
        </p:spPr>
      </p:cxnSp>
      <p:cxnSp>
        <p:nvCxnSpPr>
          <p:cNvPr id="592" name="Google Shape;592;p65">
            <a:extLst>
              <a:ext uri="{FF2B5EF4-FFF2-40B4-BE49-F238E27FC236}">
                <a16:creationId xmlns:a16="http://schemas.microsoft.com/office/drawing/2014/main" id="{507025CE-E183-635D-1CA2-D8827C0545DF}"/>
              </a:ext>
            </a:extLst>
          </p:cNvPr>
          <p:cNvCxnSpPr/>
          <p:nvPr/>
        </p:nvCxnSpPr>
        <p:spPr>
          <a:xfrm>
            <a:off x="4632496" y="4382740"/>
            <a:ext cx="2450400" cy="0"/>
          </a:xfrm>
          <a:prstGeom prst="straightConnector1">
            <a:avLst/>
          </a:prstGeom>
          <a:noFill/>
          <a:ln w="9525" cap="flat" cmpd="sng">
            <a:solidFill>
              <a:schemeClr val="dk1"/>
            </a:solidFill>
            <a:prstDash val="solid"/>
            <a:round/>
            <a:headEnd type="none" w="med" len="med"/>
            <a:tailEnd type="none" w="med" len="med"/>
          </a:ln>
        </p:spPr>
      </p:cxnSp>
      <p:pic>
        <p:nvPicPr>
          <p:cNvPr id="1032" name="Picture 8" descr="npm - Wikipedia">
            <a:extLst>
              <a:ext uri="{FF2B5EF4-FFF2-40B4-BE49-F238E27FC236}">
                <a16:creationId xmlns:a16="http://schemas.microsoft.com/office/drawing/2014/main" id="{3916DDAC-47F5-20AA-B34D-E80D1E763B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6455" y="1623125"/>
            <a:ext cx="829376" cy="32267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itHub - Wikipedia">
            <a:extLst>
              <a:ext uri="{FF2B5EF4-FFF2-40B4-BE49-F238E27FC236}">
                <a16:creationId xmlns:a16="http://schemas.microsoft.com/office/drawing/2014/main" id="{93839BCD-5F81-A7D4-8831-796B58FB96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9617" y="3426367"/>
            <a:ext cx="378000" cy="378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Vercel API Integrations - Pipedream">
            <a:extLst>
              <a:ext uri="{FF2B5EF4-FFF2-40B4-BE49-F238E27FC236}">
                <a16:creationId xmlns:a16="http://schemas.microsoft.com/office/drawing/2014/main" id="{CA3E236C-AF77-E89F-4B43-814990F5AD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7316" y="3432845"/>
            <a:ext cx="378000" cy="3780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Google Cloud Resources How to Connect Guide">
            <a:extLst>
              <a:ext uri="{FF2B5EF4-FFF2-40B4-BE49-F238E27FC236}">
                <a16:creationId xmlns:a16="http://schemas.microsoft.com/office/drawing/2014/main" id="{8455D5D1-A34C-C118-8A32-56C6B6EA66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8875" y="3409035"/>
            <a:ext cx="432000" cy="4320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NextAuth.js">
            <a:extLst>
              <a:ext uri="{FF2B5EF4-FFF2-40B4-BE49-F238E27FC236}">
                <a16:creationId xmlns:a16="http://schemas.microsoft.com/office/drawing/2014/main" id="{A85997FB-8B21-6586-5EFC-4C62B7F92E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10985" y="3420367"/>
            <a:ext cx="391313" cy="4320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nextjs&quot; Icon - Download for free – Iconduck">
            <a:extLst>
              <a:ext uri="{FF2B5EF4-FFF2-40B4-BE49-F238E27FC236}">
                <a16:creationId xmlns:a16="http://schemas.microsoft.com/office/drawing/2014/main" id="{6E59A3CD-F677-2EA5-0CA5-F91B32275A9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24066" y="458597"/>
            <a:ext cx="476249" cy="47624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Download React Logo in SVG Vector or PNG File Format - Logo.wine">
            <a:extLst>
              <a:ext uri="{FF2B5EF4-FFF2-40B4-BE49-F238E27FC236}">
                <a16:creationId xmlns:a16="http://schemas.microsoft.com/office/drawing/2014/main" id="{959F74CE-C68D-6B14-D47B-461CA36C682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3322" y="1470139"/>
            <a:ext cx="942974" cy="628649"/>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76E341EA-BFA9-7F82-5C58-97A91EAD82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35115" y="1530349"/>
            <a:ext cx="337346" cy="476253"/>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m 14">
            <a:extLst>
              <a:ext uri="{FF2B5EF4-FFF2-40B4-BE49-F238E27FC236}">
                <a16:creationId xmlns:a16="http://schemas.microsoft.com/office/drawing/2014/main" id="{1886ECA2-74F8-72E9-CDC9-975E8A01613A}"/>
              </a:ext>
            </a:extLst>
          </p:cNvPr>
          <p:cNvPicPr>
            <a:picLocks noChangeAspect="1"/>
          </p:cNvPicPr>
          <p:nvPr/>
        </p:nvPicPr>
        <p:blipFill>
          <a:blip r:embed="rId11"/>
          <a:stretch>
            <a:fillRect/>
          </a:stretch>
        </p:blipFill>
        <p:spPr>
          <a:xfrm>
            <a:off x="2307944" y="1597725"/>
            <a:ext cx="480835" cy="383165"/>
          </a:xfrm>
          <a:prstGeom prst="rect">
            <a:avLst/>
          </a:prstGeom>
        </p:spPr>
      </p:pic>
      <p:pic>
        <p:nvPicPr>
          <p:cNvPr id="2068" name="Picture 20">
            <a:extLst>
              <a:ext uri="{FF2B5EF4-FFF2-40B4-BE49-F238E27FC236}">
                <a16:creationId xmlns:a16="http://schemas.microsoft.com/office/drawing/2014/main" id="{6F8C582A-BCFC-903D-3DFC-2077E6B5EFD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72696" y="1612587"/>
            <a:ext cx="1198607" cy="322542"/>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a:extLst>
              <a:ext uri="{FF2B5EF4-FFF2-40B4-BE49-F238E27FC236}">
                <a16:creationId xmlns:a16="http://schemas.microsoft.com/office/drawing/2014/main" id="{123AD3A3-A602-C7B7-EA08-5E4A763A8947}"/>
              </a:ext>
            </a:extLst>
          </p:cNvPr>
          <p:cNvPicPr>
            <a:picLocks noChangeAspect="1"/>
          </p:cNvPicPr>
          <p:nvPr/>
        </p:nvPicPr>
        <p:blipFill>
          <a:blip r:embed="rId13">
            <a:extLst>
              <a:ext uri="{837473B0-CC2E-450A-ABE3-18F120FF3D39}">
                <a1611:picAttrSrcUrl xmlns:a1611="http://schemas.microsoft.com/office/drawing/2016/11/main" r:id="rId14"/>
              </a:ext>
            </a:extLst>
          </a:blip>
          <a:srcRect b="27307"/>
          <a:stretch/>
        </p:blipFill>
        <p:spPr>
          <a:xfrm>
            <a:off x="4495838" y="3427677"/>
            <a:ext cx="675465" cy="441346"/>
          </a:xfrm>
          <a:prstGeom prst="rect">
            <a:avLst/>
          </a:prstGeom>
        </p:spPr>
      </p:pic>
      <p:pic>
        <p:nvPicPr>
          <p:cNvPr id="11" name="Imagem 10">
            <a:extLst>
              <a:ext uri="{FF2B5EF4-FFF2-40B4-BE49-F238E27FC236}">
                <a16:creationId xmlns:a16="http://schemas.microsoft.com/office/drawing/2014/main" id="{4583166C-B488-F645-98FB-CDCF709262DF}"/>
              </a:ext>
            </a:extLst>
          </p:cNvPr>
          <p:cNvPicPr>
            <a:picLocks noChangeAspect="1"/>
          </p:cNvPicPr>
          <p:nvPr/>
        </p:nvPicPr>
        <p:blipFill>
          <a:blip r:embed="rId15">
            <a:extLst>
              <a:ext uri="{837473B0-CC2E-450A-ABE3-18F120FF3D39}">
                <a1611:picAttrSrcUrl xmlns:a1611="http://schemas.microsoft.com/office/drawing/2016/11/main" r:id="rId16"/>
              </a:ext>
            </a:extLst>
          </a:blip>
          <a:stretch>
            <a:fillRect/>
          </a:stretch>
        </p:blipFill>
        <p:spPr>
          <a:xfrm>
            <a:off x="4100095" y="3432845"/>
            <a:ext cx="432000" cy="432000"/>
          </a:xfrm>
          <a:prstGeom prst="rect">
            <a:avLst/>
          </a:prstGeom>
        </p:spPr>
      </p:pic>
    </p:spTree>
    <p:extLst>
      <p:ext uri="{BB962C8B-B14F-4D97-AF65-F5344CB8AC3E}">
        <p14:creationId xmlns:p14="http://schemas.microsoft.com/office/powerpoint/2010/main" val="2117576607"/>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Google Shape;250;p41"/>
          <p:cNvSpPr txBox="1">
            <a:spLocks noGrp="1"/>
          </p:cNvSpPr>
          <p:nvPr>
            <p:ph type="title"/>
          </p:nvPr>
        </p:nvSpPr>
        <p:spPr>
          <a:xfrm>
            <a:off x="715100" y="438018"/>
            <a:ext cx="7713900" cy="82967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b="1" dirty="0"/>
              <a:t>Schema</a:t>
            </a:r>
            <a:endParaRPr sz="4400" b="1" dirty="0"/>
          </a:p>
        </p:txBody>
      </p:sp>
      <p:sp>
        <p:nvSpPr>
          <p:cNvPr id="6" name="CaixaDeTexto 5">
            <a:extLst>
              <a:ext uri="{FF2B5EF4-FFF2-40B4-BE49-F238E27FC236}">
                <a16:creationId xmlns:a16="http://schemas.microsoft.com/office/drawing/2014/main" id="{924FDBE6-D1CE-7421-AA33-E89254A82F6E}"/>
              </a:ext>
            </a:extLst>
          </p:cNvPr>
          <p:cNvSpPr txBox="1"/>
          <p:nvPr/>
        </p:nvSpPr>
        <p:spPr>
          <a:xfrm>
            <a:off x="714999" y="1267691"/>
            <a:ext cx="7978727" cy="792525"/>
          </a:xfrm>
          <a:prstGeom prst="rect">
            <a:avLst/>
          </a:prstGeom>
          <a:noFill/>
        </p:spPr>
        <p:txBody>
          <a:bodyPr wrap="square" rtlCol="0">
            <a:spAutoFit/>
          </a:bodyPr>
          <a:lstStyle/>
          <a:p>
            <a:r>
              <a:rPr lang="pt-PT" sz="1050" dirty="0">
                <a:solidFill>
                  <a:srgbClr val="0E0E0E"/>
                </a:solidFill>
                <a:effectLst/>
                <a:latin typeface="Albert Sans Medium" pitchFamily="2" charset="77"/>
              </a:rPr>
              <a:t>No </a:t>
            </a:r>
            <a:r>
              <a:rPr lang="pt-PT" sz="1050" dirty="0" err="1">
                <a:solidFill>
                  <a:srgbClr val="0E0E0E"/>
                </a:solidFill>
                <a:effectLst/>
                <a:latin typeface="Albert Sans Medium" pitchFamily="2" charset="77"/>
              </a:rPr>
              <a:t>MongoDB</a:t>
            </a:r>
            <a:r>
              <a:rPr lang="pt-PT" sz="1050" dirty="0">
                <a:solidFill>
                  <a:srgbClr val="0E0E0E"/>
                </a:solidFill>
                <a:effectLst/>
                <a:latin typeface="Albert Sans Medium" pitchFamily="2" charset="77"/>
              </a:rPr>
              <a:t>, um </a:t>
            </a:r>
            <a:r>
              <a:rPr lang="pt-PT" sz="1050" i="1" dirty="0" err="1">
                <a:solidFill>
                  <a:srgbClr val="0E0E0E"/>
                </a:solidFill>
                <a:effectLst/>
                <a:latin typeface="Albert Sans Black" pitchFamily="2" charset="77"/>
              </a:rPr>
              <a:t>schema</a:t>
            </a:r>
            <a:r>
              <a:rPr lang="pt-PT" sz="1050" dirty="0">
                <a:solidFill>
                  <a:srgbClr val="0E0E0E"/>
                </a:solidFill>
                <a:effectLst/>
                <a:latin typeface="Albert Sans Medium" pitchFamily="2" charset="77"/>
              </a:rPr>
              <a:t> define a estrutura dos </a:t>
            </a:r>
            <a:r>
              <a:rPr lang="pt-PT" sz="1050" dirty="0">
                <a:solidFill>
                  <a:srgbClr val="0E0E0E"/>
                </a:solidFill>
                <a:effectLst/>
                <a:latin typeface="Albert Sans Medium" pitchFamily="2" charset="77"/>
              </a:rPr>
              <a:t>dados </a:t>
            </a:r>
            <a:r>
              <a:rPr lang="pt-PT" sz="1050" dirty="0">
                <a:solidFill>
                  <a:srgbClr val="0E0E0E"/>
                </a:solidFill>
                <a:latin typeface="Albert Sans Medium" pitchFamily="2" charset="77"/>
              </a:rPr>
              <a:t>n</a:t>
            </a:r>
            <a:r>
              <a:rPr lang="pt-PT" sz="1050" dirty="0">
                <a:solidFill>
                  <a:srgbClr val="0E0E0E"/>
                </a:solidFill>
                <a:effectLst/>
                <a:latin typeface="Albert Sans Medium" pitchFamily="2" charset="77"/>
              </a:rPr>
              <a:t>uma </a:t>
            </a:r>
            <a:r>
              <a:rPr lang="pt-PT" sz="1050" dirty="0">
                <a:solidFill>
                  <a:srgbClr val="0E0E0E"/>
                </a:solidFill>
                <a:effectLst/>
                <a:latin typeface="Albert Sans Medium" pitchFamily="2" charset="77"/>
              </a:rPr>
              <a:t>coleção, especificando os campos, tipos de dados e regras de validação. Embora o </a:t>
            </a:r>
            <a:r>
              <a:rPr lang="pt-PT" sz="1050" dirty="0" err="1">
                <a:solidFill>
                  <a:srgbClr val="0E0E0E"/>
                </a:solidFill>
                <a:effectLst/>
                <a:latin typeface="Albert Sans Medium" pitchFamily="2" charset="77"/>
              </a:rPr>
              <a:t>MongoDB</a:t>
            </a:r>
            <a:r>
              <a:rPr lang="pt-PT" sz="1050" dirty="0">
                <a:solidFill>
                  <a:srgbClr val="0E0E0E"/>
                </a:solidFill>
                <a:effectLst/>
                <a:latin typeface="Albert Sans Medium" pitchFamily="2" charset="77"/>
              </a:rPr>
              <a:t> seja flexível, os </a:t>
            </a:r>
            <a:r>
              <a:rPr lang="pt-PT" sz="1050" i="1" dirty="0" err="1">
                <a:solidFill>
                  <a:srgbClr val="0E0E0E"/>
                </a:solidFill>
                <a:effectLst/>
                <a:latin typeface="Albert Sans Black" pitchFamily="2" charset="77"/>
              </a:rPr>
              <a:t>schemas</a:t>
            </a:r>
            <a:r>
              <a:rPr lang="pt-PT" sz="1050" dirty="0">
                <a:solidFill>
                  <a:srgbClr val="0E0E0E"/>
                </a:solidFill>
                <a:effectLst/>
                <a:latin typeface="Albert Sans Medium" pitchFamily="2" charset="77"/>
              </a:rPr>
              <a:t> ajudam a garantir consistência e organização dos dados, especialmente ao usar bibliotecas como o </a:t>
            </a:r>
            <a:r>
              <a:rPr lang="pt-PT" sz="1050" dirty="0" err="1">
                <a:solidFill>
                  <a:srgbClr val="0E0E0E"/>
                </a:solidFill>
                <a:effectLst/>
                <a:latin typeface="Albert Sans Medium" pitchFamily="2" charset="77"/>
              </a:rPr>
              <a:t>Mongoose</a:t>
            </a:r>
            <a:r>
              <a:rPr lang="pt-PT" sz="1050" dirty="0">
                <a:solidFill>
                  <a:srgbClr val="0E0E0E"/>
                </a:solidFill>
                <a:effectLst/>
                <a:latin typeface="Albert Sans Medium" pitchFamily="2" charset="77"/>
              </a:rPr>
              <a:t>.</a:t>
            </a:r>
          </a:p>
          <a:p>
            <a:endParaRPr lang="pt-PT" dirty="0"/>
          </a:p>
        </p:txBody>
      </p:sp>
      <p:sp>
        <p:nvSpPr>
          <p:cNvPr id="7" name="CaixaDeTexto 6">
            <a:extLst>
              <a:ext uri="{FF2B5EF4-FFF2-40B4-BE49-F238E27FC236}">
                <a16:creationId xmlns:a16="http://schemas.microsoft.com/office/drawing/2014/main" id="{F467E3F3-75BD-FDF2-03B0-90C2CD4DB612}"/>
              </a:ext>
            </a:extLst>
          </p:cNvPr>
          <p:cNvSpPr txBox="1"/>
          <p:nvPr/>
        </p:nvSpPr>
        <p:spPr>
          <a:xfrm>
            <a:off x="714999" y="2008910"/>
            <a:ext cx="4769254" cy="2923877"/>
          </a:xfrm>
          <a:prstGeom prst="rect">
            <a:avLst/>
          </a:prstGeom>
          <a:noFill/>
        </p:spPr>
        <p:txBody>
          <a:bodyPr wrap="none" rtlCol="0">
            <a:spAutoFit/>
          </a:bodyPr>
          <a:lstStyle/>
          <a:p>
            <a:r>
              <a:rPr lang="pt-PT" sz="1000" b="0" dirty="0" err="1">
                <a:solidFill>
                  <a:srgbClr val="FF0000"/>
                </a:solidFill>
                <a:effectLst/>
                <a:latin typeface="Albert Sans Medium" pitchFamily="2" charset="77"/>
              </a:rPr>
              <a:t>import</a:t>
            </a:r>
            <a:r>
              <a:rPr lang="pt-PT" sz="1000" b="0" dirty="0">
                <a:solidFill>
                  <a:srgbClr val="BBBBBB"/>
                </a:solidFill>
                <a:effectLst/>
                <a:latin typeface="Albert Sans Medium" pitchFamily="2" charset="77"/>
              </a:rPr>
              <a:t> </a:t>
            </a:r>
            <a:r>
              <a:rPr lang="pt-PT" sz="1000" b="0" dirty="0" err="1">
                <a:solidFill>
                  <a:schemeClr val="accent6">
                    <a:lumMod val="50000"/>
                  </a:schemeClr>
                </a:solidFill>
                <a:effectLst/>
                <a:latin typeface="Albert Sans Medium" pitchFamily="2" charset="77"/>
              </a:rPr>
              <a:t>mongoose</a:t>
            </a:r>
            <a:r>
              <a:rPr lang="pt-PT" sz="1000" b="0" dirty="0">
                <a:solidFill>
                  <a:schemeClr val="accent6">
                    <a:lumMod val="50000"/>
                  </a:schemeClr>
                </a:solidFill>
                <a:effectLst/>
                <a:latin typeface="Albert Sans Medium" pitchFamily="2" charset="77"/>
              </a:rPr>
              <a:t>, { </a:t>
            </a:r>
            <a:r>
              <a:rPr lang="pt-PT" sz="1000" b="0" dirty="0" err="1">
                <a:solidFill>
                  <a:schemeClr val="accent6">
                    <a:lumMod val="50000"/>
                  </a:schemeClr>
                </a:solidFill>
                <a:effectLst/>
                <a:latin typeface="Albert Sans Medium" pitchFamily="2" charset="77"/>
              </a:rPr>
              <a:t>Schema</a:t>
            </a:r>
            <a:r>
              <a:rPr lang="pt-PT" sz="1000" b="0" dirty="0">
                <a:solidFill>
                  <a:schemeClr val="accent6">
                    <a:lumMod val="50000"/>
                  </a:schemeClr>
                </a:solidFill>
                <a:effectLst/>
                <a:latin typeface="Albert Sans Medium" pitchFamily="2" charset="77"/>
              </a:rPr>
              <a:t> } </a:t>
            </a:r>
            <a:r>
              <a:rPr lang="pt-PT" sz="1000" b="0" dirty="0" err="1">
                <a:solidFill>
                  <a:srgbClr val="FF0000"/>
                </a:solidFill>
                <a:effectLst/>
                <a:latin typeface="Albert Sans Medium" pitchFamily="2" charset="77"/>
              </a:rPr>
              <a:t>from</a:t>
            </a:r>
            <a:r>
              <a:rPr lang="pt-PT" sz="1000" b="0" dirty="0">
                <a:solidFill>
                  <a:srgbClr val="BBBBBB"/>
                </a:solidFill>
                <a:effectLst/>
                <a:latin typeface="Albert Sans Medium" pitchFamily="2" charset="77"/>
              </a:rPr>
              <a:t> </a:t>
            </a:r>
            <a:r>
              <a:rPr lang="pt-PT" sz="1000" b="0" dirty="0">
                <a:solidFill>
                  <a:schemeClr val="bg1">
                    <a:lumMod val="50000"/>
                  </a:schemeClr>
                </a:solidFill>
                <a:effectLst/>
                <a:latin typeface="Albert Sans Medium" pitchFamily="2" charset="77"/>
              </a:rPr>
              <a:t>"</a:t>
            </a:r>
            <a:r>
              <a:rPr lang="pt-PT" sz="1000" b="0" dirty="0" err="1">
                <a:solidFill>
                  <a:schemeClr val="bg1">
                    <a:lumMod val="50000"/>
                  </a:schemeClr>
                </a:solidFill>
                <a:effectLst/>
                <a:latin typeface="Albert Sans Medium" pitchFamily="2" charset="77"/>
              </a:rPr>
              <a:t>mongoose</a:t>
            </a:r>
            <a:r>
              <a:rPr lang="pt-PT" sz="1000" b="0" dirty="0">
                <a:solidFill>
                  <a:schemeClr val="bg1">
                    <a:lumMod val="50000"/>
                  </a:schemeClr>
                </a:solidFill>
                <a:effectLst/>
                <a:latin typeface="Albert Sans Medium" pitchFamily="2" charset="77"/>
              </a:rPr>
              <a:t>"</a:t>
            </a:r>
            <a:r>
              <a:rPr lang="pt-PT" sz="1000" b="0" dirty="0">
                <a:solidFill>
                  <a:srgbClr val="BBBBBB"/>
                </a:solidFill>
                <a:effectLst/>
                <a:latin typeface="Albert Sans Medium" pitchFamily="2" charset="77"/>
              </a:rPr>
              <a:t>;</a:t>
            </a:r>
          </a:p>
          <a:p>
            <a:br>
              <a:rPr lang="pt-PT" sz="1000" b="0" dirty="0">
                <a:solidFill>
                  <a:srgbClr val="BBBBBB"/>
                </a:solidFill>
                <a:effectLst/>
                <a:latin typeface="Albert Sans Medium" pitchFamily="2" charset="77"/>
              </a:rPr>
            </a:br>
            <a:r>
              <a:rPr lang="pt-PT" sz="1000" b="0" dirty="0" err="1">
                <a:solidFill>
                  <a:srgbClr val="FF0000"/>
                </a:solidFill>
                <a:effectLst/>
                <a:latin typeface="Albert Sans Medium" pitchFamily="2" charset="77"/>
              </a:rPr>
              <a:t>const</a:t>
            </a:r>
            <a:r>
              <a:rPr lang="pt-PT" sz="1000" b="0" dirty="0">
                <a:solidFill>
                  <a:srgbClr val="BBBBBB"/>
                </a:solidFill>
                <a:effectLst/>
                <a:latin typeface="Albert Sans Medium" pitchFamily="2" charset="77"/>
              </a:rPr>
              <a:t> </a:t>
            </a:r>
            <a:r>
              <a:rPr lang="pt-PT" sz="1000" b="0" dirty="0" err="1">
                <a:solidFill>
                  <a:schemeClr val="bg2">
                    <a:lumMod val="50000"/>
                  </a:schemeClr>
                </a:solidFill>
                <a:effectLst/>
                <a:latin typeface="Albert Sans Medium" pitchFamily="2" charset="77"/>
              </a:rPr>
              <a:t>userSchema</a:t>
            </a:r>
            <a:r>
              <a:rPr lang="pt-PT" sz="1000" b="0" dirty="0">
                <a:solidFill>
                  <a:srgbClr val="BBBBBB"/>
                </a:solidFill>
                <a:effectLst/>
                <a:latin typeface="Albert Sans Medium" pitchFamily="2" charset="77"/>
              </a:rPr>
              <a:t> </a:t>
            </a:r>
            <a:r>
              <a:rPr lang="pt-PT" sz="1000" b="0" dirty="0">
                <a:solidFill>
                  <a:srgbClr val="FF0000"/>
                </a:solidFill>
                <a:effectLst/>
                <a:latin typeface="Albert Sans Medium" pitchFamily="2" charset="77"/>
              </a:rPr>
              <a:t>= </a:t>
            </a:r>
            <a:r>
              <a:rPr lang="pt-PT" sz="1000" b="0" dirty="0" err="1">
                <a:solidFill>
                  <a:srgbClr val="FF0000"/>
                </a:solidFill>
                <a:effectLst/>
                <a:latin typeface="Albert Sans Medium" pitchFamily="2" charset="77"/>
              </a:rPr>
              <a:t>new</a:t>
            </a:r>
            <a:r>
              <a:rPr lang="pt-PT" sz="1000" b="0" dirty="0">
                <a:solidFill>
                  <a:srgbClr val="FF0000"/>
                </a:solidFill>
                <a:effectLst/>
                <a:latin typeface="Albert Sans Medium" pitchFamily="2" charset="77"/>
              </a:rPr>
              <a:t> </a:t>
            </a:r>
            <a:r>
              <a:rPr lang="pt-PT" sz="1000" b="0" dirty="0" err="1">
                <a:solidFill>
                  <a:srgbClr val="7030A0"/>
                </a:solidFill>
                <a:effectLst/>
                <a:latin typeface="Albert Sans Medium" pitchFamily="2" charset="77"/>
              </a:rPr>
              <a:t>Schema</a:t>
            </a:r>
            <a:r>
              <a:rPr lang="pt-PT" sz="1000" b="0" dirty="0">
                <a:solidFill>
                  <a:schemeClr val="accent6">
                    <a:lumMod val="50000"/>
                  </a:schemeClr>
                </a:solidFill>
                <a:effectLst/>
                <a:latin typeface="Albert Sans Medium" pitchFamily="2" charset="77"/>
              </a:rPr>
              <a:t>({</a:t>
            </a:r>
          </a:p>
          <a:p>
            <a:r>
              <a:rPr lang="pt-PT" sz="1000" b="0" dirty="0">
                <a:solidFill>
                  <a:schemeClr val="accent6">
                    <a:lumMod val="50000"/>
                  </a:schemeClr>
                </a:solidFill>
                <a:effectLst/>
                <a:latin typeface="Albert Sans Medium" pitchFamily="2" charset="77"/>
              </a:rPr>
              <a:t>   email</a:t>
            </a:r>
            <a:r>
              <a:rPr lang="pt-PT" sz="1000" b="0" dirty="0">
                <a:solidFill>
                  <a:srgbClr val="F97583"/>
                </a:solidFill>
                <a:effectLst/>
                <a:latin typeface="Albert Sans Medium" pitchFamily="2" charset="77"/>
              </a:rPr>
              <a:t>:</a:t>
            </a:r>
            <a:r>
              <a:rPr lang="pt-PT" sz="1000" b="0" dirty="0">
                <a:solidFill>
                  <a:srgbClr val="BBBBBB"/>
                </a:solidFill>
                <a:effectLst/>
                <a:latin typeface="Albert Sans Medium" pitchFamily="2" charset="77"/>
              </a:rPr>
              <a:t> </a:t>
            </a:r>
            <a:r>
              <a:rPr lang="pt-PT" sz="1000" b="0" dirty="0">
                <a:solidFill>
                  <a:schemeClr val="accent6">
                    <a:lumMod val="50000"/>
                  </a:schemeClr>
                </a:solidFill>
                <a:effectLst/>
                <a:latin typeface="Albert Sans Medium" pitchFamily="2" charset="77"/>
              </a:rPr>
              <a:t>{</a:t>
            </a:r>
          </a:p>
          <a:p>
            <a:r>
              <a:rPr lang="pt-PT" sz="1000" b="0" dirty="0">
                <a:solidFill>
                  <a:srgbClr val="B392F0"/>
                </a:solidFill>
                <a:effectLst/>
                <a:latin typeface="Albert Sans Medium" pitchFamily="2" charset="77"/>
              </a:rPr>
              <a:t>       </a:t>
            </a:r>
            <a:r>
              <a:rPr lang="pt-PT" sz="1000" b="0" dirty="0" err="1">
                <a:solidFill>
                  <a:srgbClr val="7030A0"/>
                </a:solidFill>
                <a:effectLst/>
                <a:latin typeface="Albert Sans Medium" pitchFamily="2" charset="77"/>
              </a:rPr>
              <a:t>type</a:t>
            </a:r>
            <a:r>
              <a:rPr lang="pt-PT" sz="1000" b="0" dirty="0">
                <a:solidFill>
                  <a:srgbClr val="F97583"/>
                </a:solidFill>
                <a:effectLst/>
                <a:latin typeface="Albert Sans Medium" pitchFamily="2" charset="77"/>
              </a:rPr>
              <a:t>:</a:t>
            </a:r>
            <a:r>
              <a:rPr lang="pt-PT" sz="1000" b="0" dirty="0">
                <a:solidFill>
                  <a:srgbClr val="BBBBBB"/>
                </a:solidFill>
                <a:effectLst/>
                <a:latin typeface="Albert Sans Medium" pitchFamily="2" charset="77"/>
              </a:rPr>
              <a:t> </a:t>
            </a:r>
            <a:r>
              <a:rPr lang="pt-PT" sz="1000" b="0" dirty="0" err="1">
                <a:solidFill>
                  <a:schemeClr val="bg2">
                    <a:lumMod val="50000"/>
                  </a:schemeClr>
                </a:solidFill>
                <a:effectLst/>
                <a:latin typeface="Albert Sans Medium" pitchFamily="2" charset="77"/>
              </a:rPr>
              <a:t>String</a:t>
            </a:r>
            <a:r>
              <a:rPr lang="pt-PT" sz="1000" b="0" dirty="0">
                <a:solidFill>
                  <a:srgbClr val="BBBBBB"/>
                </a:solidFill>
                <a:effectLst/>
                <a:latin typeface="Albert Sans Medium" pitchFamily="2" charset="77"/>
              </a:rPr>
              <a:t>,</a:t>
            </a:r>
          </a:p>
          <a:p>
            <a:r>
              <a:rPr lang="pt-PT" sz="1000" b="0" dirty="0">
                <a:solidFill>
                  <a:srgbClr val="BBBBBB"/>
                </a:solidFill>
                <a:effectLst/>
                <a:latin typeface="Albert Sans Medium" pitchFamily="2" charset="77"/>
              </a:rPr>
              <a:t>       </a:t>
            </a:r>
            <a:r>
              <a:rPr lang="pt-PT" sz="1000" b="0" dirty="0" err="1">
                <a:solidFill>
                  <a:schemeClr val="accent6">
                    <a:lumMod val="50000"/>
                  </a:schemeClr>
                </a:solidFill>
                <a:effectLst/>
                <a:latin typeface="Albert Sans Medium" pitchFamily="2" charset="77"/>
              </a:rPr>
              <a:t>required</a:t>
            </a:r>
            <a:r>
              <a:rPr lang="pt-PT" sz="1000" b="0" dirty="0">
                <a:solidFill>
                  <a:srgbClr val="F97583"/>
                </a:solidFill>
                <a:effectLst/>
                <a:latin typeface="Albert Sans Medium" pitchFamily="2" charset="77"/>
              </a:rPr>
              <a:t>:</a:t>
            </a:r>
            <a:r>
              <a:rPr lang="pt-PT" sz="1000" b="0" dirty="0">
                <a:solidFill>
                  <a:srgbClr val="BBBBBB"/>
                </a:solidFill>
                <a:effectLst/>
                <a:latin typeface="Albert Sans Medium" pitchFamily="2" charset="77"/>
              </a:rPr>
              <a:t> </a:t>
            </a:r>
            <a:r>
              <a:rPr lang="pt-PT" sz="1000" b="0" dirty="0" err="1">
                <a:solidFill>
                  <a:schemeClr val="bg2">
                    <a:lumMod val="50000"/>
                  </a:schemeClr>
                </a:solidFill>
                <a:effectLst/>
                <a:latin typeface="Albert Sans Medium" pitchFamily="2" charset="77"/>
              </a:rPr>
              <a:t>true</a:t>
            </a:r>
            <a:r>
              <a:rPr lang="pt-PT" sz="1000" b="0" dirty="0">
                <a:solidFill>
                  <a:srgbClr val="BBBBBB"/>
                </a:solidFill>
                <a:effectLst/>
                <a:latin typeface="Albert Sans Medium" pitchFamily="2" charset="77"/>
              </a:rPr>
              <a:t>,</a:t>
            </a:r>
          </a:p>
          <a:p>
            <a:r>
              <a:rPr lang="pt-PT" sz="1000" b="0" dirty="0">
                <a:solidFill>
                  <a:srgbClr val="BBBBBB"/>
                </a:solidFill>
                <a:effectLst/>
                <a:latin typeface="Albert Sans Medium" pitchFamily="2" charset="77"/>
              </a:rPr>
              <a:t>    </a:t>
            </a:r>
            <a:r>
              <a:rPr lang="pt-PT" sz="1000" b="0" dirty="0">
                <a:solidFill>
                  <a:schemeClr val="accent6">
                    <a:lumMod val="50000"/>
                  </a:schemeClr>
                </a:solidFill>
                <a:effectLst/>
                <a:latin typeface="Albert Sans Medium" pitchFamily="2" charset="77"/>
              </a:rPr>
              <a:t>},</a:t>
            </a:r>
          </a:p>
          <a:p>
            <a:r>
              <a:rPr lang="pt-PT" sz="1000" b="0" dirty="0">
                <a:solidFill>
                  <a:srgbClr val="BBBBBB"/>
                </a:solidFill>
                <a:effectLst/>
                <a:latin typeface="Albert Sans Medium" pitchFamily="2" charset="77"/>
              </a:rPr>
              <a:t>    </a:t>
            </a:r>
            <a:r>
              <a:rPr lang="pt-PT" sz="1000" b="0" dirty="0" err="1">
                <a:solidFill>
                  <a:schemeClr val="accent6">
                    <a:lumMod val="50000"/>
                  </a:schemeClr>
                </a:solidFill>
                <a:effectLst/>
                <a:latin typeface="Albert Sans Medium" pitchFamily="2" charset="77"/>
              </a:rPr>
              <a:t>name</a:t>
            </a:r>
            <a:r>
              <a:rPr lang="pt-PT" sz="1000" b="0" dirty="0">
                <a:solidFill>
                  <a:srgbClr val="F97583"/>
                </a:solidFill>
                <a:effectLst/>
                <a:latin typeface="Albert Sans Medium" pitchFamily="2" charset="77"/>
              </a:rPr>
              <a:t>:</a:t>
            </a:r>
            <a:r>
              <a:rPr lang="pt-PT" sz="1000" b="0" dirty="0">
                <a:solidFill>
                  <a:srgbClr val="BBBBBB"/>
                </a:solidFill>
                <a:effectLst/>
                <a:latin typeface="Albert Sans Medium" pitchFamily="2" charset="77"/>
              </a:rPr>
              <a:t> </a:t>
            </a:r>
            <a:r>
              <a:rPr lang="pt-PT" sz="1000" b="0" dirty="0">
                <a:solidFill>
                  <a:schemeClr val="accent6">
                    <a:lumMod val="50000"/>
                  </a:schemeClr>
                </a:solidFill>
                <a:effectLst/>
                <a:latin typeface="Albert Sans Medium" pitchFamily="2" charset="77"/>
              </a:rPr>
              <a:t>{</a:t>
            </a:r>
          </a:p>
          <a:p>
            <a:r>
              <a:rPr lang="pt-PT" sz="1000" b="0" dirty="0">
                <a:solidFill>
                  <a:srgbClr val="B392F0"/>
                </a:solidFill>
                <a:effectLst/>
                <a:latin typeface="Albert Sans Medium" pitchFamily="2" charset="77"/>
              </a:rPr>
              <a:t>       </a:t>
            </a:r>
            <a:r>
              <a:rPr lang="pt-PT" sz="1000" b="0" dirty="0" err="1">
                <a:solidFill>
                  <a:srgbClr val="7030A0"/>
                </a:solidFill>
                <a:effectLst/>
                <a:latin typeface="Albert Sans Medium" pitchFamily="2" charset="77"/>
              </a:rPr>
              <a:t>type</a:t>
            </a:r>
            <a:r>
              <a:rPr lang="pt-PT" sz="1000" b="0" dirty="0">
                <a:solidFill>
                  <a:srgbClr val="F97583"/>
                </a:solidFill>
                <a:effectLst/>
                <a:latin typeface="Albert Sans Medium" pitchFamily="2" charset="77"/>
              </a:rPr>
              <a:t>:</a:t>
            </a:r>
            <a:r>
              <a:rPr lang="pt-PT" sz="1000" b="0" dirty="0">
                <a:solidFill>
                  <a:srgbClr val="BBBBBB"/>
                </a:solidFill>
                <a:effectLst/>
                <a:latin typeface="Albert Sans Medium" pitchFamily="2" charset="77"/>
              </a:rPr>
              <a:t> </a:t>
            </a:r>
            <a:r>
              <a:rPr lang="pt-PT" sz="1000" b="0" dirty="0" err="1">
                <a:solidFill>
                  <a:schemeClr val="bg2">
                    <a:lumMod val="50000"/>
                  </a:schemeClr>
                </a:solidFill>
                <a:effectLst/>
                <a:latin typeface="Albert Sans Medium" pitchFamily="2" charset="77"/>
              </a:rPr>
              <a:t>String</a:t>
            </a:r>
            <a:r>
              <a:rPr lang="pt-PT" sz="1000" b="0" dirty="0">
                <a:solidFill>
                  <a:srgbClr val="BBBBBB"/>
                </a:solidFill>
                <a:effectLst/>
                <a:latin typeface="Albert Sans Medium" pitchFamily="2" charset="77"/>
              </a:rPr>
              <a:t>,</a:t>
            </a:r>
          </a:p>
          <a:p>
            <a:r>
              <a:rPr lang="pt-PT" sz="1000" b="0" dirty="0">
                <a:solidFill>
                  <a:srgbClr val="BBBBBB"/>
                </a:solidFill>
                <a:effectLst/>
                <a:latin typeface="Albert Sans Medium" pitchFamily="2" charset="77"/>
              </a:rPr>
              <a:t>       </a:t>
            </a:r>
            <a:r>
              <a:rPr lang="pt-PT" sz="1000" b="0" dirty="0" err="1">
                <a:solidFill>
                  <a:schemeClr val="accent6">
                    <a:lumMod val="50000"/>
                  </a:schemeClr>
                </a:solidFill>
                <a:effectLst/>
                <a:latin typeface="Albert Sans Medium" pitchFamily="2" charset="77"/>
              </a:rPr>
              <a:t>required</a:t>
            </a:r>
            <a:r>
              <a:rPr lang="pt-PT" sz="1000" b="0" dirty="0">
                <a:solidFill>
                  <a:srgbClr val="F97583"/>
                </a:solidFill>
                <a:effectLst/>
                <a:latin typeface="Albert Sans Medium" pitchFamily="2" charset="77"/>
              </a:rPr>
              <a:t>:</a:t>
            </a:r>
            <a:r>
              <a:rPr lang="pt-PT" sz="1000" b="0" dirty="0">
                <a:solidFill>
                  <a:srgbClr val="BBBBBB"/>
                </a:solidFill>
                <a:effectLst/>
                <a:latin typeface="Albert Sans Medium" pitchFamily="2" charset="77"/>
              </a:rPr>
              <a:t> </a:t>
            </a:r>
            <a:r>
              <a:rPr lang="pt-PT" sz="1000" b="0" dirty="0" err="1">
                <a:solidFill>
                  <a:schemeClr val="bg2">
                    <a:lumMod val="50000"/>
                  </a:schemeClr>
                </a:solidFill>
                <a:effectLst/>
                <a:latin typeface="Albert Sans Medium" pitchFamily="2" charset="77"/>
              </a:rPr>
              <a:t>true</a:t>
            </a:r>
            <a:r>
              <a:rPr lang="pt-PT" sz="1000" b="0" dirty="0">
                <a:solidFill>
                  <a:srgbClr val="BBBBBB"/>
                </a:solidFill>
                <a:effectLst/>
                <a:latin typeface="Albert Sans Medium" pitchFamily="2" charset="77"/>
              </a:rPr>
              <a:t>,</a:t>
            </a:r>
          </a:p>
          <a:p>
            <a:r>
              <a:rPr lang="pt-PT" sz="1000" b="0" dirty="0">
                <a:solidFill>
                  <a:srgbClr val="BBBBBB"/>
                </a:solidFill>
                <a:effectLst/>
                <a:latin typeface="Albert Sans Medium" pitchFamily="2" charset="77"/>
              </a:rPr>
              <a:t>    </a:t>
            </a:r>
            <a:r>
              <a:rPr lang="pt-PT" sz="1000" b="0" dirty="0">
                <a:solidFill>
                  <a:schemeClr val="accent6">
                    <a:lumMod val="50000"/>
                  </a:schemeClr>
                </a:solidFill>
                <a:effectLst/>
                <a:latin typeface="Albert Sans Medium" pitchFamily="2" charset="77"/>
              </a:rPr>
              <a:t>},</a:t>
            </a:r>
          </a:p>
          <a:p>
            <a:r>
              <a:rPr lang="pt-PT" sz="1000" b="0" dirty="0">
                <a:solidFill>
                  <a:schemeClr val="accent6">
                    <a:lumMod val="50000"/>
                  </a:schemeClr>
                </a:solidFill>
                <a:effectLst/>
                <a:latin typeface="Albert Sans Medium" pitchFamily="2" charset="77"/>
              </a:rPr>
              <a:t>},</a:t>
            </a:r>
          </a:p>
          <a:p>
            <a:r>
              <a:rPr lang="pt-PT" sz="1000" b="0" dirty="0">
                <a:solidFill>
                  <a:schemeClr val="accent6">
                    <a:lumMod val="50000"/>
                  </a:schemeClr>
                </a:solidFill>
                <a:effectLst/>
                <a:latin typeface="Albert Sans Medium" pitchFamily="2" charset="77"/>
              </a:rPr>
              <a:t>{ </a:t>
            </a:r>
            <a:r>
              <a:rPr lang="pt-PT" sz="1000" b="0" dirty="0" err="1">
                <a:solidFill>
                  <a:schemeClr val="accent6">
                    <a:lumMod val="50000"/>
                  </a:schemeClr>
                </a:solidFill>
                <a:effectLst/>
                <a:latin typeface="Albert Sans Medium" pitchFamily="2" charset="77"/>
              </a:rPr>
              <a:t>timestamps</a:t>
            </a:r>
            <a:r>
              <a:rPr lang="pt-PT" sz="1000" b="0" dirty="0">
                <a:solidFill>
                  <a:srgbClr val="F97583"/>
                </a:solidFill>
                <a:effectLst/>
                <a:latin typeface="Albert Sans Medium" pitchFamily="2" charset="77"/>
              </a:rPr>
              <a:t>:</a:t>
            </a:r>
            <a:r>
              <a:rPr lang="pt-PT" sz="1000" b="0" dirty="0">
                <a:solidFill>
                  <a:srgbClr val="BBBBBB"/>
                </a:solidFill>
                <a:effectLst/>
                <a:latin typeface="Albert Sans Medium" pitchFamily="2" charset="77"/>
              </a:rPr>
              <a:t> </a:t>
            </a:r>
            <a:r>
              <a:rPr lang="pt-PT" sz="1000" b="0" dirty="0" err="1">
                <a:solidFill>
                  <a:schemeClr val="bg2">
                    <a:lumMod val="50000"/>
                  </a:schemeClr>
                </a:solidFill>
                <a:effectLst/>
                <a:latin typeface="Albert Sans Medium" pitchFamily="2" charset="77"/>
              </a:rPr>
              <a:t>true</a:t>
            </a:r>
            <a:r>
              <a:rPr lang="pt-PT" sz="1000" b="0" dirty="0">
                <a:solidFill>
                  <a:srgbClr val="BBBBBB"/>
                </a:solidFill>
                <a:effectLst/>
                <a:latin typeface="Albert Sans Medium" pitchFamily="2" charset="77"/>
              </a:rPr>
              <a:t> }</a:t>
            </a:r>
          </a:p>
          <a:p>
            <a:r>
              <a:rPr lang="pt-PT" sz="1000" b="0" dirty="0">
                <a:solidFill>
                  <a:schemeClr val="accent6">
                    <a:lumMod val="50000"/>
                  </a:schemeClr>
                </a:solidFill>
                <a:effectLst/>
                <a:latin typeface="Albert Sans Medium" pitchFamily="2" charset="77"/>
              </a:rPr>
              <a:t>);</a:t>
            </a:r>
          </a:p>
          <a:p>
            <a:br>
              <a:rPr lang="pt-PT" sz="1000" b="0" dirty="0">
                <a:solidFill>
                  <a:srgbClr val="BBBBBB"/>
                </a:solidFill>
                <a:effectLst/>
                <a:latin typeface="Albert Sans Medium" pitchFamily="2" charset="77"/>
              </a:rPr>
            </a:br>
            <a:r>
              <a:rPr lang="pt-PT" sz="1000" b="0" dirty="0" err="1">
                <a:solidFill>
                  <a:srgbClr val="FF0000"/>
                </a:solidFill>
                <a:effectLst/>
                <a:latin typeface="Albert Sans Medium" pitchFamily="2" charset="77"/>
              </a:rPr>
              <a:t>const</a:t>
            </a:r>
            <a:r>
              <a:rPr lang="pt-PT" sz="1000" b="0" dirty="0">
                <a:solidFill>
                  <a:srgbClr val="BBBBBB"/>
                </a:solidFill>
                <a:effectLst/>
                <a:latin typeface="Albert Sans Medium" pitchFamily="2" charset="77"/>
              </a:rPr>
              <a:t> </a:t>
            </a:r>
            <a:r>
              <a:rPr lang="pt-PT" sz="1000" b="0" dirty="0" err="1">
                <a:solidFill>
                  <a:srgbClr val="7030A0"/>
                </a:solidFill>
                <a:effectLst/>
                <a:latin typeface="Albert Sans Medium" pitchFamily="2" charset="77"/>
              </a:rPr>
              <a:t>User</a:t>
            </a:r>
            <a:r>
              <a:rPr lang="pt-PT" sz="1000" b="0" dirty="0">
                <a:solidFill>
                  <a:srgbClr val="BBBBBB"/>
                </a:solidFill>
                <a:effectLst/>
                <a:latin typeface="Albert Sans Medium" pitchFamily="2" charset="77"/>
              </a:rPr>
              <a:t> </a:t>
            </a:r>
            <a:r>
              <a:rPr lang="pt-PT" sz="1000" b="0" dirty="0">
                <a:solidFill>
                  <a:srgbClr val="F97583"/>
                </a:solidFill>
                <a:effectLst/>
                <a:latin typeface="Albert Sans Medium" pitchFamily="2" charset="77"/>
              </a:rPr>
              <a:t>=</a:t>
            </a:r>
            <a:r>
              <a:rPr lang="pt-PT" sz="1000" b="0" dirty="0">
                <a:solidFill>
                  <a:srgbClr val="BBBBBB"/>
                </a:solidFill>
                <a:effectLst/>
                <a:latin typeface="Albert Sans Medium" pitchFamily="2" charset="77"/>
              </a:rPr>
              <a:t> </a:t>
            </a:r>
            <a:r>
              <a:rPr lang="pt-PT" sz="1000" b="0" dirty="0" err="1">
                <a:solidFill>
                  <a:srgbClr val="7030A0"/>
                </a:solidFill>
                <a:effectLst/>
                <a:latin typeface="Albert Sans Medium" pitchFamily="2" charset="77"/>
              </a:rPr>
              <a:t>mongoose</a:t>
            </a:r>
            <a:r>
              <a:rPr lang="pt-PT" sz="1000" b="0" dirty="0" err="1">
                <a:solidFill>
                  <a:srgbClr val="BBBBBB"/>
                </a:solidFill>
                <a:effectLst/>
                <a:latin typeface="Albert Sans Medium" pitchFamily="2" charset="77"/>
              </a:rPr>
              <a:t>.</a:t>
            </a:r>
            <a:r>
              <a:rPr lang="pt-PT" sz="1000" b="0" dirty="0" err="1">
                <a:solidFill>
                  <a:schemeClr val="bg2">
                    <a:lumMod val="50000"/>
                  </a:schemeClr>
                </a:solidFill>
                <a:effectLst/>
                <a:latin typeface="Albert Sans Medium" pitchFamily="2" charset="77"/>
              </a:rPr>
              <a:t>models</a:t>
            </a:r>
            <a:r>
              <a:rPr lang="pt-PT" sz="1000" b="0" dirty="0" err="1">
                <a:solidFill>
                  <a:srgbClr val="BBBBBB"/>
                </a:solidFill>
                <a:effectLst/>
                <a:latin typeface="Albert Sans Medium" pitchFamily="2" charset="77"/>
              </a:rPr>
              <a:t>.</a:t>
            </a:r>
            <a:r>
              <a:rPr lang="pt-PT" sz="1000" b="0" dirty="0" err="1">
                <a:solidFill>
                  <a:schemeClr val="accent6">
                    <a:lumMod val="50000"/>
                  </a:schemeClr>
                </a:solidFill>
                <a:effectLst/>
                <a:latin typeface="Albert Sans Medium" pitchFamily="2" charset="77"/>
              </a:rPr>
              <a:t>User</a:t>
            </a:r>
            <a:r>
              <a:rPr lang="pt-PT" sz="1000" b="0" dirty="0">
                <a:solidFill>
                  <a:srgbClr val="BBBBBB"/>
                </a:solidFill>
                <a:effectLst/>
                <a:latin typeface="Albert Sans Medium" pitchFamily="2" charset="77"/>
              </a:rPr>
              <a:t> </a:t>
            </a:r>
            <a:r>
              <a:rPr lang="pt-PT" sz="1000" b="0" dirty="0">
                <a:solidFill>
                  <a:srgbClr val="FF0000"/>
                </a:solidFill>
                <a:effectLst/>
                <a:latin typeface="Albert Sans Medium" pitchFamily="2" charset="77"/>
              </a:rPr>
              <a:t>||</a:t>
            </a:r>
            <a:r>
              <a:rPr lang="pt-PT" sz="1000" b="0" dirty="0">
                <a:solidFill>
                  <a:srgbClr val="BBBBBB"/>
                </a:solidFill>
                <a:effectLst/>
                <a:latin typeface="Albert Sans Medium" pitchFamily="2" charset="77"/>
              </a:rPr>
              <a:t> </a:t>
            </a:r>
            <a:r>
              <a:rPr lang="pt-PT" sz="1000" b="0" dirty="0" err="1">
                <a:solidFill>
                  <a:srgbClr val="7030A0"/>
                </a:solidFill>
                <a:effectLst/>
                <a:latin typeface="Albert Sans Medium" pitchFamily="2" charset="77"/>
              </a:rPr>
              <a:t>mongoose</a:t>
            </a:r>
            <a:r>
              <a:rPr lang="pt-PT" sz="1000" b="0" dirty="0" err="1">
                <a:solidFill>
                  <a:srgbClr val="B392F0"/>
                </a:solidFill>
                <a:effectLst/>
                <a:latin typeface="Albert Sans Medium" pitchFamily="2" charset="77"/>
              </a:rPr>
              <a:t>.</a:t>
            </a:r>
            <a:r>
              <a:rPr lang="pt-PT" sz="1000" b="0" dirty="0" err="1">
                <a:solidFill>
                  <a:srgbClr val="7030A0"/>
                </a:solidFill>
                <a:effectLst/>
                <a:latin typeface="Albert Sans Medium" pitchFamily="2" charset="77"/>
              </a:rPr>
              <a:t>model</a:t>
            </a:r>
            <a:r>
              <a:rPr lang="pt-PT" sz="1000" b="0" dirty="0">
                <a:solidFill>
                  <a:srgbClr val="BBBBBB"/>
                </a:solidFill>
                <a:effectLst/>
                <a:latin typeface="Albert Sans Medium" pitchFamily="2" charset="77"/>
              </a:rPr>
              <a:t>(</a:t>
            </a:r>
            <a:r>
              <a:rPr lang="pt-PT" sz="1000" b="0" dirty="0">
                <a:solidFill>
                  <a:schemeClr val="bg1">
                    <a:lumMod val="50000"/>
                  </a:schemeClr>
                </a:solidFill>
                <a:effectLst/>
                <a:latin typeface="Albert Sans Medium" pitchFamily="2" charset="77"/>
              </a:rPr>
              <a:t>'</a:t>
            </a:r>
            <a:r>
              <a:rPr lang="pt-PT" sz="1000" b="0" dirty="0" err="1">
                <a:solidFill>
                  <a:schemeClr val="bg1">
                    <a:lumMod val="50000"/>
                  </a:schemeClr>
                </a:solidFill>
                <a:effectLst/>
                <a:latin typeface="Albert Sans Medium" pitchFamily="2" charset="77"/>
              </a:rPr>
              <a:t>User</a:t>
            </a:r>
            <a:r>
              <a:rPr lang="pt-PT" sz="1000" b="0" dirty="0">
                <a:solidFill>
                  <a:schemeClr val="bg1">
                    <a:lumMod val="50000"/>
                  </a:schemeClr>
                </a:solidFill>
                <a:effectLst/>
                <a:latin typeface="Albert Sans Medium" pitchFamily="2" charset="77"/>
              </a:rPr>
              <a:t>'</a:t>
            </a:r>
            <a:r>
              <a:rPr lang="pt-PT" sz="1000" b="0" dirty="0">
                <a:solidFill>
                  <a:srgbClr val="BBBBBB"/>
                </a:solidFill>
                <a:effectLst/>
                <a:latin typeface="Albert Sans Medium" pitchFamily="2" charset="77"/>
              </a:rPr>
              <a:t>, </a:t>
            </a:r>
            <a:r>
              <a:rPr lang="pt-PT" sz="1000" b="0" dirty="0" err="1">
                <a:solidFill>
                  <a:schemeClr val="bg2">
                    <a:lumMod val="50000"/>
                  </a:schemeClr>
                </a:solidFill>
                <a:effectLst/>
                <a:latin typeface="Albert Sans Medium" pitchFamily="2" charset="77"/>
              </a:rPr>
              <a:t>userSchema</a:t>
            </a:r>
            <a:r>
              <a:rPr lang="pt-PT" sz="1000" b="0" dirty="0">
                <a:solidFill>
                  <a:srgbClr val="BBBBBB"/>
                </a:solidFill>
                <a:effectLst/>
                <a:latin typeface="Albert Sans Medium" pitchFamily="2" charset="77"/>
              </a:rPr>
              <a:t>);</a:t>
            </a:r>
          </a:p>
          <a:p>
            <a:r>
              <a:rPr lang="pt-PT" sz="1000" b="0" dirty="0" err="1">
                <a:solidFill>
                  <a:srgbClr val="FF0000"/>
                </a:solidFill>
                <a:effectLst/>
                <a:latin typeface="Albert Sans Medium" pitchFamily="2" charset="77"/>
              </a:rPr>
              <a:t>export</a:t>
            </a:r>
            <a:r>
              <a:rPr lang="pt-PT" sz="1000" b="0" dirty="0">
                <a:solidFill>
                  <a:srgbClr val="BBBBBB"/>
                </a:solidFill>
                <a:effectLst/>
                <a:latin typeface="Albert Sans Medium" pitchFamily="2" charset="77"/>
              </a:rPr>
              <a:t> </a:t>
            </a:r>
            <a:r>
              <a:rPr lang="pt-PT" sz="1000" b="0" dirty="0" err="1">
                <a:solidFill>
                  <a:srgbClr val="FF0000"/>
                </a:solidFill>
                <a:effectLst/>
                <a:latin typeface="Albert Sans Medium" pitchFamily="2" charset="77"/>
              </a:rPr>
              <a:t>default</a:t>
            </a:r>
            <a:r>
              <a:rPr lang="pt-PT" sz="1000" b="0" dirty="0">
                <a:solidFill>
                  <a:srgbClr val="BBBBBB"/>
                </a:solidFill>
                <a:effectLst/>
                <a:latin typeface="Albert Sans Medium" pitchFamily="2" charset="77"/>
              </a:rPr>
              <a:t> </a:t>
            </a:r>
            <a:r>
              <a:rPr lang="pt-PT" sz="1000" b="0" dirty="0" err="1">
                <a:solidFill>
                  <a:srgbClr val="7030A0"/>
                </a:solidFill>
                <a:effectLst/>
                <a:latin typeface="Albert Sans Medium" pitchFamily="2" charset="77"/>
              </a:rPr>
              <a:t>User</a:t>
            </a:r>
            <a:r>
              <a:rPr lang="pt-PT" sz="1000" b="0" dirty="0">
                <a:solidFill>
                  <a:srgbClr val="BBBBBB"/>
                </a:solidFill>
                <a:effectLst/>
                <a:latin typeface="Albert Sans Medium" pitchFamily="2" charset="77"/>
              </a:rPr>
              <a:t>;</a:t>
            </a:r>
          </a:p>
          <a:p>
            <a:endParaRPr lang="pt-PT" dirty="0"/>
          </a:p>
        </p:txBody>
      </p:sp>
      <p:sp>
        <p:nvSpPr>
          <p:cNvPr id="9" name="CaixaDeTexto 8">
            <a:extLst>
              <a:ext uri="{FF2B5EF4-FFF2-40B4-BE49-F238E27FC236}">
                <a16:creationId xmlns:a16="http://schemas.microsoft.com/office/drawing/2014/main" id="{DAC52401-956E-9FBB-0EA0-6DE06F361EE2}"/>
              </a:ext>
            </a:extLst>
          </p:cNvPr>
          <p:cNvSpPr txBox="1"/>
          <p:nvPr/>
        </p:nvSpPr>
        <p:spPr>
          <a:xfrm>
            <a:off x="4953000" y="2516741"/>
            <a:ext cx="3318164" cy="954107"/>
          </a:xfrm>
          <a:prstGeom prst="rect">
            <a:avLst/>
          </a:prstGeom>
          <a:noFill/>
        </p:spPr>
        <p:txBody>
          <a:bodyPr wrap="square">
            <a:spAutoFit/>
          </a:bodyPr>
          <a:lstStyle/>
          <a:p>
            <a:r>
              <a:rPr lang="pt-PT" b="0" dirty="0">
                <a:solidFill>
                  <a:schemeClr val="accent6">
                    <a:lumMod val="50000"/>
                  </a:schemeClr>
                </a:solidFill>
                <a:effectLst/>
                <a:latin typeface="Albert Sans Medium" pitchFamily="2" charset="77"/>
              </a:rPr>
              <a:t>{</a:t>
            </a:r>
          </a:p>
          <a:p>
            <a:r>
              <a:rPr lang="pt-PT" dirty="0">
                <a:solidFill>
                  <a:srgbClr val="9CDCFE"/>
                </a:solidFill>
                <a:latin typeface="Albert Sans Medium" pitchFamily="2" charset="77"/>
              </a:rPr>
              <a:t>   </a:t>
            </a:r>
            <a:r>
              <a:rPr lang="pt-PT" b="0" dirty="0">
                <a:solidFill>
                  <a:schemeClr val="bg2">
                    <a:lumMod val="50000"/>
                  </a:schemeClr>
                </a:solidFill>
                <a:effectLst/>
                <a:latin typeface="Albert Sans Medium" pitchFamily="2" charset="77"/>
              </a:rPr>
              <a:t>"</a:t>
            </a:r>
            <a:r>
              <a:rPr lang="pt-PT" b="0" dirty="0" err="1">
                <a:solidFill>
                  <a:schemeClr val="bg2">
                    <a:lumMod val="50000"/>
                  </a:schemeClr>
                </a:solidFill>
                <a:effectLst/>
                <a:latin typeface="Albert Sans Medium" pitchFamily="2" charset="77"/>
              </a:rPr>
              <a:t>name</a:t>
            </a:r>
            <a:r>
              <a:rPr lang="pt-PT" b="0" dirty="0">
                <a:solidFill>
                  <a:schemeClr val="bg2">
                    <a:lumMod val="50000"/>
                  </a:schemeClr>
                </a:solidFill>
                <a:effectLst/>
                <a:latin typeface="Albert Sans Medium" pitchFamily="2" charset="77"/>
              </a:rPr>
              <a:t>"</a:t>
            </a:r>
            <a:r>
              <a:rPr lang="pt-PT" b="0" dirty="0">
                <a:solidFill>
                  <a:schemeClr val="accent6">
                    <a:lumMod val="50000"/>
                  </a:schemeClr>
                </a:solidFill>
                <a:effectLst/>
                <a:latin typeface="Albert Sans Medium" pitchFamily="2" charset="77"/>
              </a:rPr>
              <a:t>:</a:t>
            </a:r>
            <a:r>
              <a:rPr lang="pt-PT" b="0" dirty="0">
                <a:solidFill>
                  <a:srgbClr val="F8F8F2"/>
                </a:solidFill>
                <a:effectLst/>
                <a:latin typeface="Albert Sans Medium" pitchFamily="2" charset="77"/>
              </a:rPr>
              <a:t> </a:t>
            </a:r>
            <a:r>
              <a:rPr lang="pt-PT" b="0" dirty="0">
                <a:solidFill>
                  <a:schemeClr val="bg1">
                    <a:lumMod val="50000"/>
                  </a:schemeClr>
                </a:solidFill>
                <a:effectLst/>
                <a:latin typeface="Albert Sans Medium" pitchFamily="2" charset="77"/>
              </a:rPr>
              <a:t>"Tomé Almeida"</a:t>
            </a:r>
            <a:r>
              <a:rPr lang="pt-PT" b="0" dirty="0">
                <a:solidFill>
                  <a:schemeClr val="accent6">
                    <a:lumMod val="50000"/>
                  </a:schemeClr>
                </a:solidFill>
                <a:effectLst/>
                <a:latin typeface="Albert Sans Medium" pitchFamily="2" charset="77"/>
              </a:rPr>
              <a:t>,</a:t>
            </a:r>
          </a:p>
          <a:p>
            <a:r>
              <a:rPr lang="pt-PT" b="0" dirty="0">
                <a:solidFill>
                  <a:srgbClr val="9CDCFE"/>
                </a:solidFill>
                <a:effectLst/>
                <a:latin typeface="Albert Sans Medium" pitchFamily="2" charset="77"/>
              </a:rPr>
              <a:t>   </a:t>
            </a:r>
            <a:r>
              <a:rPr lang="pt-PT" b="0" dirty="0">
                <a:solidFill>
                  <a:schemeClr val="bg2">
                    <a:lumMod val="50000"/>
                  </a:schemeClr>
                </a:solidFill>
                <a:effectLst/>
                <a:latin typeface="Albert Sans Medium" pitchFamily="2" charset="77"/>
              </a:rPr>
              <a:t>"email"</a:t>
            </a:r>
            <a:r>
              <a:rPr lang="pt-PT" b="0" dirty="0">
                <a:solidFill>
                  <a:schemeClr val="accent6">
                    <a:lumMod val="50000"/>
                  </a:schemeClr>
                </a:solidFill>
                <a:effectLst/>
                <a:latin typeface="Albert Sans Medium" pitchFamily="2" charset="77"/>
              </a:rPr>
              <a:t>:</a:t>
            </a:r>
            <a:r>
              <a:rPr lang="pt-PT" b="0" dirty="0">
                <a:solidFill>
                  <a:srgbClr val="F8F8F2"/>
                </a:solidFill>
                <a:effectLst/>
                <a:latin typeface="Albert Sans Medium" pitchFamily="2" charset="77"/>
              </a:rPr>
              <a:t> </a:t>
            </a:r>
            <a:r>
              <a:rPr lang="pt-PT" b="0" dirty="0">
                <a:solidFill>
                  <a:schemeClr val="bg1">
                    <a:lumMod val="50000"/>
                  </a:schemeClr>
                </a:solidFill>
                <a:effectLst/>
                <a:latin typeface="Albert Sans Medium" pitchFamily="2" charset="77"/>
              </a:rPr>
              <a:t>"</a:t>
            </a:r>
            <a:r>
              <a:rPr lang="pt-PT" b="0" dirty="0" err="1">
                <a:solidFill>
                  <a:schemeClr val="bg1">
                    <a:lumMod val="50000"/>
                  </a:schemeClr>
                </a:solidFill>
                <a:effectLst/>
                <a:latin typeface="Albert Sans Medium" pitchFamily="2" charset="77"/>
              </a:rPr>
              <a:t>rltomealmeida@gmail.com</a:t>
            </a:r>
            <a:r>
              <a:rPr lang="pt-PT" b="0" dirty="0">
                <a:solidFill>
                  <a:schemeClr val="bg1">
                    <a:lumMod val="50000"/>
                  </a:schemeClr>
                </a:solidFill>
                <a:effectLst/>
                <a:latin typeface="Albert Sans Medium" pitchFamily="2" charset="77"/>
              </a:rPr>
              <a:t>"</a:t>
            </a:r>
          </a:p>
          <a:p>
            <a:r>
              <a:rPr lang="pt-PT" b="0" dirty="0">
                <a:solidFill>
                  <a:schemeClr val="accent6">
                    <a:lumMod val="50000"/>
                  </a:schemeClr>
                </a:solidFill>
                <a:effectLst/>
                <a:latin typeface="Albert Sans Medium" pitchFamily="2" charset="77"/>
              </a:rPr>
              <a:t>}</a:t>
            </a:r>
          </a:p>
        </p:txBody>
      </p:sp>
      <p:pic>
        <p:nvPicPr>
          <p:cNvPr id="10" name="Imagem 9">
            <a:extLst>
              <a:ext uri="{FF2B5EF4-FFF2-40B4-BE49-F238E27FC236}">
                <a16:creationId xmlns:a16="http://schemas.microsoft.com/office/drawing/2014/main" id="{CEAB766C-3B23-5F9C-B916-6F7C8B5EB60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rot="4600553" flipH="1">
            <a:off x="3798977" y="3151868"/>
            <a:ext cx="511676" cy="533228"/>
          </a:xfrm>
          <a:prstGeom prst="rect">
            <a:avLst/>
          </a:prstGeom>
        </p:spPr>
      </p:pic>
    </p:spTree>
    <p:extLst>
      <p:ext uri="{BB962C8B-B14F-4D97-AF65-F5344CB8AC3E}">
        <p14:creationId xmlns:p14="http://schemas.microsoft.com/office/powerpoint/2010/main" val="1386445392"/>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4">
          <a:extLst>
            <a:ext uri="{FF2B5EF4-FFF2-40B4-BE49-F238E27FC236}">
              <a16:creationId xmlns:a16="http://schemas.microsoft.com/office/drawing/2014/main" id="{C65257DB-D119-DA07-9855-A221BAE687F3}"/>
            </a:ext>
          </a:extLst>
        </p:cNvPr>
        <p:cNvGrpSpPr/>
        <p:nvPr/>
      </p:nvGrpSpPr>
      <p:grpSpPr>
        <a:xfrm>
          <a:off x="0" y="0"/>
          <a:ext cx="0" cy="0"/>
          <a:chOff x="0" y="0"/>
          <a:chExt cx="0" cy="0"/>
        </a:xfrm>
      </p:grpSpPr>
      <p:sp>
        <p:nvSpPr>
          <p:cNvPr id="435" name="Google Shape;435;p55">
            <a:extLst>
              <a:ext uri="{FF2B5EF4-FFF2-40B4-BE49-F238E27FC236}">
                <a16:creationId xmlns:a16="http://schemas.microsoft.com/office/drawing/2014/main" id="{C1588BAB-00FF-6E5E-86C0-E51582882E17}"/>
              </a:ext>
            </a:extLst>
          </p:cNvPr>
          <p:cNvSpPr txBox="1">
            <a:spLocks noGrp="1"/>
          </p:cNvSpPr>
          <p:nvPr>
            <p:ph type="title"/>
          </p:nvPr>
        </p:nvSpPr>
        <p:spPr>
          <a:xfrm>
            <a:off x="334102" y="345811"/>
            <a:ext cx="3358137" cy="95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Callbacks</a:t>
            </a:r>
            <a:endParaRPr dirty="0"/>
          </a:p>
        </p:txBody>
      </p:sp>
      <p:sp>
        <p:nvSpPr>
          <p:cNvPr id="8" name="Google Shape;435;p55">
            <a:extLst>
              <a:ext uri="{FF2B5EF4-FFF2-40B4-BE49-F238E27FC236}">
                <a16:creationId xmlns:a16="http://schemas.microsoft.com/office/drawing/2014/main" id="{B9E04A3A-92EF-F366-03B4-4459662515C8}"/>
              </a:ext>
            </a:extLst>
          </p:cNvPr>
          <p:cNvSpPr txBox="1">
            <a:spLocks/>
          </p:cNvSpPr>
          <p:nvPr/>
        </p:nvSpPr>
        <p:spPr>
          <a:xfrm>
            <a:off x="3509463" y="768926"/>
            <a:ext cx="2558827" cy="38331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200"/>
              <a:buFont typeface="Alexandria Medium"/>
              <a:buNone/>
              <a:defRPr sz="5000" b="0" i="0" u="none" strike="noStrike" cap="none">
                <a:solidFill>
                  <a:schemeClr val="dk1"/>
                </a:solidFill>
                <a:latin typeface="Alexandria Medium"/>
                <a:ea typeface="Alexandria Medium"/>
                <a:cs typeface="Alexandria Medium"/>
                <a:sym typeface="Alexandria Medium"/>
              </a:defRPr>
            </a:lvl1pPr>
            <a:lvl2pPr marR="0" lvl="1" algn="ctr" rtl="0">
              <a:lnSpc>
                <a:spcPct val="100000"/>
              </a:lnSpc>
              <a:spcBef>
                <a:spcPts val="0"/>
              </a:spcBef>
              <a:spcAft>
                <a:spcPts val="0"/>
              </a:spcAft>
              <a:buClr>
                <a:schemeClr val="dk1"/>
              </a:buClr>
              <a:buSzPts val="6200"/>
              <a:buFont typeface="Alexandria Medium"/>
              <a:buNone/>
              <a:defRPr sz="6200" b="0" i="0" u="none" strike="noStrike" cap="none">
                <a:solidFill>
                  <a:schemeClr val="dk1"/>
                </a:solidFill>
                <a:latin typeface="Alexandria Medium"/>
                <a:ea typeface="Alexandria Medium"/>
                <a:cs typeface="Alexandria Medium"/>
                <a:sym typeface="Alexandria Medium"/>
              </a:defRPr>
            </a:lvl2pPr>
            <a:lvl3pPr marR="0" lvl="2" algn="ctr" rtl="0">
              <a:lnSpc>
                <a:spcPct val="100000"/>
              </a:lnSpc>
              <a:spcBef>
                <a:spcPts val="0"/>
              </a:spcBef>
              <a:spcAft>
                <a:spcPts val="0"/>
              </a:spcAft>
              <a:buClr>
                <a:schemeClr val="dk1"/>
              </a:buClr>
              <a:buSzPts val="6200"/>
              <a:buFont typeface="Alexandria Medium"/>
              <a:buNone/>
              <a:defRPr sz="6200" b="0" i="0" u="none" strike="noStrike" cap="none">
                <a:solidFill>
                  <a:schemeClr val="dk1"/>
                </a:solidFill>
                <a:latin typeface="Alexandria Medium"/>
                <a:ea typeface="Alexandria Medium"/>
                <a:cs typeface="Alexandria Medium"/>
                <a:sym typeface="Alexandria Medium"/>
              </a:defRPr>
            </a:lvl3pPr>
            <a:lvl4pPr marR="0" lvl="3" algn="ctr" rtl="0">
              <a:lnSpc>
                <a:spcPct val="100000"/>
              </a:lnSpc>
              <a:spcBef>
                <a:spcPts val="0"/>
              </a:spcBef>
              <a:spcAft>
                <a:spcPts val="0"/>
              </a:spcAft>
              <a:buClr>
                <a:schemeClr val="dk1"/>
              </a:buClr>
              <a:buSzPts val="6200"/>
              <a:buFont typeface="Alexandria Medium"/>
              <a:buNone/>
              <a:defRPr sz="6200" b="0" i="0" u="none" strike="noStrike" cap="none">
                <a:solidFill>
                  <a:schemeClr val="dk1"/>
                </a:solidFill>
                <a:latin typeface="Alexandria Medium"/>
                <a:ea typeface="Alexandria Medium"/>
                <a:cs typeface="Alexandria Medium"/>
                <a:sym typeface="Alexandria Medium"/>
              </a:defRPr>
            </a:lvl4pPr>
            <a:lvl5pPr marR="0" lvl="4" algn="ctr" rtl="0">
              <a:lnSpc>
                <a:spcPct val="100000"/>
              </a:lnSpc>
              <a:spcBef>
                <a:spcPts val="0"/>
              </a:spcBef>
              <a:spcAft>
                <a:spcPts val="0"/>
              </a:spcAft>
              <a:buClr>
                <a:schemeClr val="dk1"/>
              </a:buClr>
              <a:buSzPts val="6200"/>
              <a:buFont typeface="Alexandria Medium"/>
              <a:buNone/>
              <a:defRPr sz="6200" b="0" i="0" u="none" strike="noStrike" cap="none">
                <a:solidFill>
                  <a:schemeClr val="dk1"/>
                </a:solidFill>
                <a:latin typeface="Alexandria Medium"/>
                <a:ea typeface="Alexandria Medium"/>
                <a:cs typeface="Alexandria Medium"/>
                <a:sym typeface="Alexandria Medium"/>
              </a:defRPr>
            </a:lvl5pPr>
            <a:lvl6pPr marR="0" lvl="5" algn="ctr" rtl="0">
              <a:lnSpc>
                <a:spcPct val="100000"/>
              </a:lnSpc>
              <a:spcBef>
                <a:spcPts val="0"/>
              </a:spcBef>
              <a:spcAft>
                <a:spcPts val="0"/>
              </a:spcAft>
              <a:buClr>
                <a:schemeClr val="dk1"/>
              </a:buClr>
              <a:buSzPts val="6200"/>
              <a:buFont typeface="Alexandria Medium"/>
              <a:buNone/>
              <a:defRPr sz="6200" b="0" i="0" u="none" strike="noStrike" cap="none">
                <a:solidFill>
                  <a:schemeClr val="dk1"/>
                </a:solidFill>
                <a:latin typeface="Alexandria Medium"/>
                <a:ea typeface="Alexandria Medium"/>
                <a:cs typeface="Alexandria Medium"/>
                <a:sym typeface="Alexandria Medium"/>
              </a:defRPr>
            </a:lvl6pPr>
            <a:lvl7pPr marR="0" lvl="6" algn="ctr" rtl="0">
              <a:lnSpc>
                <a:spcPct val="100000"/>
              </a:lnSpc>
              <a:spcBef>
                <a:spcPts val="0"/>
              </a:spcBef>
              <a:spcAft>
                <a:spcPts val="0"/>
              </a:spcAft>
              <a:buClr>
                <a:schemeClr val="dk1"/>
              </a:buClr>
              <a:buSzPts val="6200"/>
              <a:buFont typeface="Alexandria Medium"/>
              <a:buNone/>
              <a:defRPr sz="6200" b="0" i="0" u="none" strike="noStrike" cap="none">
                <a:solidFill>
                  <a:schemeClr val="dk1"/>
                </a:solidFill>
                <a:latin typeface="Alexandria Medium"/>
                <a:ea typeface="Alexandria Medium"/>
                <a:cs typeface="Alexandria Medium"/>
                <a:sym typeface="Alexandria Medium"/>
              </a:defRPr>
            </a:lvl7pPr>
            <a:lvl8pPr marR="0" lvl="7" algn="ctr" rtl="0">
              <a:lnSpc>
                <a:spcPct val="100000"/>
              </a:lnSpc>
              <a:spcBef>
                <a:spcPts val="0"/>
              </a:spcBef>
              <a:spcAft>
                <a:spcPts val="0"/>
              </a:spcAft>
              <a:buClr>
                <a:schemeClr val="dk1"/>
              </a:buClr>
              <a:buSzPts val="6200"/>
              <a:buFont typeface="Alexandria Medium"/>
              <a:buNone/>
              <a:defRPr sz="6200" b="0" i="0" u="none" strike="noStrike" cap="none">
                <a:solidFill>
                  <a:schemeClr val="dk1"/>
                </a:solidFill>
                <a:latin typeface="Alexandria Medium"/>
                <a:ea typeface="Alexandria Medium"/>
                <a:cs typeface="Alexandria Medium"/>
                <a:sym typeface="Alexandria Medium"/>
              </a:defRPr>
            </a:lvl8pPr>
            <a:lvl9pPr marR="0" lvl="8" algn="ctr" rtl="0">
              <a:lnSpc>
                <a:spcPct val="100000"/>
              </a:lnSpc>
              <a:spcBef>
                <a:spcPts val="0"/>
              </a:spcBef>
              <a:spcAft>
                <a:spcPts val="0"/>
              </a:spcAft>
              <a:buClr>
                <a:schemeClr val="dk1"/>
              </a:buClr>
              <a:buSzPts val="6200"/>
              <a:buFont typeface="Alexandria Medium"/>
              <a:buNone/>
              <a:defRPr sz="6200" b="0" i="0" u="none" strike="noStrike" cap="none">
                <a:solidFill>
                  <a:schemeClr val="dk1"/>
                </a:solidFill>
                <a:latin typeface="Alexandria Medium"/>
                <a:ea typeface="Alexandria Medium"/>
                <a:cs typeface="Alexandria Medium"/>
                <a:sym typeface="Alexandria Medium"/>
              </a:defRPr>
            </a:lvl9pPr>
          </a:lstStyle>
          <a:p>
            <a:r>
              <a:rPr lang="pt-PT" sz="1200" dirty="0">
                <a:latin typeface="Albert Sans Medium" pitchFamily="2" charset="77"/>
              </a:rPr>
              <a:t>../</a:t>
            </a:r>
            <a:r>
              <a:rPr lang="pt-PT" sz="1200" dirty="0" err="1">
                <a:latin typeface="Albert Sans Medium" pitchFamily="2" charset="77"/>
              </a:rPr>
              <a:t>pages</a:t>
            </a:r>
            <a:r>
              <a:rPr lang="pt-PT" sz="1200" dirty="0">
                <a:latin typeface="Albert Sans Medium" pitchFamily="2" charset="77"/>
              </a:rPr>
              <a:t>/</a:t>
            </a:r>
            <a:r>
              <a:rPr lang="pt-PT" sz="1200" dirty="0" err="1">
                <a:latin typeface="Albert Sans Medium" pitchFamily="2" charset="77"/>
              </a:rPr>
              <a:t>api</a:t>
            </a:r>
            <a:r>
              <a:rPr lang="pt-PT" sz="1200" dirty="0">
                <a:latin typeface="Albert Sans Medium" pitchFamily="2" charset="77"/>
              </a:rPr>
              <a:t>/</a:t>
            </a:r>
            <a:r>
              <a:rPr lang="pt-PT" sz="1200" dirty="0" err="1">
                <a:latin typeface="Albert Sans Medium" pitchFamily="2" charset="77"/>
              </a:rPr>
              <a:t>auth</a:t>
            </a:r>
            <a:r>
              <a:rPr lang="pt-PT" sz="1200" dirty="0">
                <a:latin typeface="Albert Sans Medium" pitchFamily="2" charset="77"/>
              </a:rPr>
              <a:t>/[...</a:t>
            </a:r>
            <a:r>
              <a:rPr lang="pt-PT" sz="1200" dirty="0" err="1">
                <a:latin typeface="Albert Sans Medium" pitchFamily="2" charset="77"/>
              </a:rPr>
              <a:t>nextauth</a:t>
            </a:r>
            <a:r>
              <a:rPr lang="pt-PT" sz="1200" dirty="0">
                <a:latin typeface="Albert Sans Medium" pitchFamily="2" charset="77"/>
              </a:rPr>
              <a:t>].</a:t>
            </a:r>
            <a:r>
              <a:rPr lang="pt-PT" sz="1200" dirty="0" err="1">
                <a:latin typeface="Albert Sans Medium" pitchFamily="2" charset="77"/>
              </a:rPr>
              <a:t>js</a:t>
            </a:r>
            <a:endParaRPr lang="pt-PT" sz="1200" dirty="0">
              <a:latin typeface="Albert Sans Medium" pitchFamily="2" charset="77"/>
            </a:endParaRPr>
          </a:p>
        </p:txBody>
      </p:sp>
      <p:sp>
        <p:nvSpPr>
          <p:cNvPr id="9" name="CaixaDeTexto 8">
            <a:extLst>
              <a:ext uri="{FF2B5EF4-FFF2-40B4-BE49-F238E27FC236}">
                <a16:creationId xmlns:a16="http://schemas.microsoft.com/office/drawing/2014/main" id="{19E74A67-5643-4EE7-6B20-81BB55DAA474}"/>
              </a:ext>
            </a:extLst>
          </p:cNvPr>
          <p:cNvSpPr txBox="1"/>
          <p:nvPr/>
        </p:nvSpPr>
        <p:spPr>
          <a:xfrm>
            <a:off x="382593" y="1940179"/>
            <a:ext cx="3727302" cy="2108269"/>
          </a:xfrm>
          <a:prstGeom prst="rect">
            <a:avLst/>
          </a:prstGeom>
          <a:noFill/>
        </p:spPr>
        <p:txBody>
          <a:bodyPr wrap="none" rtlCol="0">
            <a:spAutoFit/>
          </a:bodyPr>
          <a:lstStyle/>
          <a:p>
            <a:r>
              <a:rPr lang="pt-PT" sz="1100" b="0" dirty="0" err="1">
                <a:solidFill>
                  <a:srgbClr val="FF0000"/>
                </a:solidFill>
                <a:effectLst/>
                <a:latin typeface="Albert Sans Medium" pitchFamily="2" charset="77"/>
              </a:rPr>
              <a:t>import</a:t>
            </a:r>
            <a:r>
              <a:rPr lang="pt-PT" sz="1100" b="0" dirty="0">
                <a:solidFill>
                  <a:srgbClr val="BBBBBB"/>
                </a:solidFill>
                <a:effectLst/>
                <a:latin typeface="Albert Sans Medium" pitchFamily="2" charset="77"/>
              </a:rPr>
              <a:t> </a:t>
            </a:r>
            <a:r>
              <a:rPr lang="pt-PT" sz="1100" b="0" dirty="0">
                <a:solidFill>
                  <a:schemeClr val="accent6">
                    <a:lumMod val="50000"/>
                  </a:schemeClr>
                </a:solidFill>
                <a:effectLst/>
                <a:latin typeface="Albert Sans Medium" pitchFamily="2" charset="77"/>
              </a:rPr>
              <a:t>{ </a:t>
            </a:r>
            <a:r>
              <a:rPr lang="pt-PT" sz="1100" b="0" dirty="0" err="1">
                <a:solidFill>
                  <a:schemeClr val="accent6">
                    <a:lumMod val="50000"/>
                  </a:schemeClr>
                </a:solidFill>
                <a:effectLst/>
                <a:latin typeface="Albert Sans Medium" pitchFamily="2" charset="77"/>
              </a:rPr>
              <a:t>connectMongoDB</a:t>
            </a:r>
            <a:r>
              <a:rPr lang="pt-PT" sz="1100" b="0" dirty="0">
                <a:solidFill>
                  <a:schemeClr val="accent6">
                    <a:lumMod val="50000"/>
                  </a:schemeClr>
                </a:solidFill>
                <a:effectLst/>
                <a:latin typeface="Albert Sans Medium" pitchFamily="2" charset="77"/>
              </a:rPr>
              <a:t> } </a:t>
            </a:r>
            <a:r>
              <a:rPr lang="pt-PT" sz="1100" b="0" dirty="0" err="1">
                <a:solidFill>
                  <a:srgbClr val="FF0000"/>
                </a:solidFill>
                <a:effectLst/>
                <a:latin typeface="Albert Sans Medium" pitchFamily="2" charset="77"/>
              </a:rPr>
              <a:t>from</a:t>
            </a:r>
            <a:r>
              <a:rPr lang="pt-PT" sz="1100" b="0" dirty="0">
                <a:solidFill>
                  <a:srgbClr val="BBBBBB"/>
                </a:solidFill>
                <a:effectLst/>
                <a:latin typeface="Albert Sans Medium" pitchFamily="2" charset="77"/>
              </a:rPr>
              <a:t> </a:t>
            </a:r>
            <a:r>
              <a:rPr lang="pt-PT" sz="1100" b="0" dirty="0">
                <a:solidFill>
                  <a:schemeClr val="bg1">
                    <a:lumMod val="50000"/>
                  </a:schemeClr>
                </a:solidFill>
                <a:effectLst/>
                <a:latin typeface="Albert Sans Medium" pitchFamily="2" charset="77"/>
              </a:rPr>
              <a:t>"../../../</a:t>
            </a:r>
            <a:r>
              <a:rPr lang="pt-PT" sz="1100" b="0" dirty="0" err="1">
                <a:solidFill>
                  <a:schemeClr val="bg1">
                    <a:lumMod val="50000"/>
                  </a:schemeClr>
                </a:solidFill>
                <a:effectLst/>
                <a:latin typeface="Albert Sans Medium" pitchFamily="2" charset="77"/>
              </a:rPr>
              <a:t>lib</a:t>
            </a:r>
            <a:r>
              <a:rPr lang="pt-PT" sz="1100" b="0" dirty="0">
                <a:solidFill>
                  <a:schemeClr val="bg1">
                    <a:lumMod val="50000"/>
                  </a:schemeClr>
                </a:solidFill>
                <a:effectLst/>
                <a:latin typeface="Albert Sans Medium" pitchFamily="2" charset="77"/>
              </a:rPr>
              <a:t>/</a:t>
            </a:r>
            <a:r>
              <a:rPr lang="pt-PT" sz="1100" b="0" dirty="0" err="1">
                <a:solidFill>
                  <a:schemeClr val="bg1">
                    <a:lumMod val="50000"/>
                  </a:schemeClr>
                </a:solidFill>
                <a:effectLst/>
                <a:latin typeface="Albert Sans Medium" pitchFamily="2" charset="77"/>
              </a:rPr>
              <a:t>mongodb</a:t>
            </a:r>
            <a:r>
              <a:rPr lang="pt-PT" sz="1100" b="0" dirty="0">
                <a:solidFill>
                  <a:schemeClr val="bg1">
                    <a:lumMod val="50000"/>
                  </a:schemeClr>
                </a:solidFill>
                <a:effectLst/>
                <a:latin typeface="Albert Sans Medium" pitchFamily="2" charset="77"/>
              </a:rPr>
              <a:t>"</a:t>
            </a:r>
            <a:r>
              <a:rPr lang="pt-PT" sz="1100" b="0" dirty="0">
                <a:solidFill>
                  <a:srgbClr val="BBBBBB"/>
                </a:solidFill>
                <a:effectLst/>
                <a:latin typeface="Albert Sans Medium" pitchFamily="2" charset="77"/>
              </a:rPr>
              <a:t>;</a:t>
            </a:r>
          </a:p>
          <a:p>
            <a:r>
              <a:rPr lang="pt-PT" sz="1100" b="0" dirty="0" err="1">
                <a:solidFill>
                  <a:srgbClr val="FF0000"/>
                </a:solidFill>
                <a:effectLst/>
                <a:latin typeface="Albert Sans Medium" pitchFamily="2" charset="77"/>
              </a:rPr>
              <a:t>import</a:t>
            </a:r>
            <a:r>
              <a:rPr lang="pt-PT" sz="1100" b="0" dirty="0">
                <a:solidFill>
                  <a:srgbClr val="BBBBBB"/>
                </a:solidFill>
                <a:effectLst/>
                <a:latin typeface="Albert Sans Medium" pitchFamily="2" charset="77"/>
              </a:rPr>
              <a:t> </a:t>
            </a:r>
            <a:r>
              <a:rPr lang="pt-PT" sz="1100" b="0" dirty="0" err="1">
                <a:solidFill>
                  <a:schemeClr val="accent6">
                    <a:lumMod val="50000"/>
                  </a:schemeClr>
                </a:solidFill>
                <a:effectLst/>
                <a:latin typeface="Albert Sans Medium" pitchFamily="2" charset="77"/>
              </a:rPr>
              <a:t>User</a:t>
            </a:r>
            <a:r>
              <a:rPr lang="pt-PT" sz="1100" b="0" dirty="0">
                <a:solidFill>
                  <a:srgbClr val="BBBBBB"/>
                </a:solidFill>
                <a:effectLst/>
                <a:latin typeface="Albert Sans Medium" pitchFamily="2" charset="77"/>
              </a:rPr>
              <a:t> </a:t>
            </a:r>
            <a:r>
              <a:rPr lang="pt-PT" sz="1100" b="0" dirty="0" err="1">
                <a:solidFill>
                  <a:srgbClr val="FF0000"/>
                </a:solidFill>
                <a:effectLst/>
                <a:latin typeface="Albert Sans Medium" pitchFamily="2" charset="77"/>
              </a:rPr>
              <a:t>from</a:t>
            </a:r>
            <a:r>
              <a:rPr lang="pt-PT" sz="1100" b="0" dirty="0">
                <a:solidFill>
                  <a:srgbClr val="BBBBBB"/>
                </a:solidFill>
                <a:effectLst/>
                <a:latin typeface="Albert Sans Medium" pitchFamily="2" charset="77"/>
              </a:rPr>
              <a:t> </a:t>
            </a:r>
            <a:r>
              <a:rPr lang="pt-PT" sz="1100" b="0" dirty="0">
                <a:solidFill>
                  <a:schemeClr val="bg1">
                    <a:lumMod val="50000"/>
                  </a:schemeClr>
                </a:solidFill>
                <a:effectLst/>
                <a:latin typeface="Albert Sans Medium" pitchFamily="2" charset="77"/>
              </a:rPr>
              <a:t>"../../../</a:t>
            </a:r>
            <a:r>
              <a:rPr lang="pt-PT" sz="1100" b="0" dirty="0" err="1">
                <a:solidFill>
                  <a:schemeClr val="bg1">
                    <a:lumMod val="50000"/>
                  </a:schemeClr>
                </a:solidFill>
                <a:effectLst/>
                <a:latin typeface="Albert Sans Medium" pitchFamily="2" charset="77"/>
              </a:rPr>
              <a:t>models</a:t>
            </a:r>
            <a:r>
              <a:rPr lang="pt-PT" sz="1100" b="0" dirty="0">
                <a:solidFill>
                  <a:schemeClr val="bg1">
                    <a:lumMod val="50000"/>
                  </a:schemeClr>
                </a:solidFill>
                <a:effectLst/>
                <a:latin typeface="Albert Sans Medium" pitchFamily="2" charset="77"/>
              </a:rPr>
              <a:t>/</a:t>
            </a:r>
            <a:r>
              <a:rPr lang="pt-PT" sz="1100" b="0" dirty="0" err="1">
                <a:solidFill>
                  <a:schemeClr val="bg1">
                    <a:lumMod val="50000"/>
                  </a:schemeClr>
                </a:solidFill>
                <a:effectLst/>
                <a:latin typeface="Albert Sans Medium" pitchFamily="2" charset="77"/>
              </a:rPr>
              <a:t>user</a:t>
            </a:r>
            <a:r>
              <a:rPr lang="pt-PT" sz="1100" b="0" dirty="0">
                <a:solidFill>
                  <a:schemeClr val="bg1">
                    <a:lumMod val="50000"/>
                  </a:schemeClr>
                </a:solidFill>
                <a:effectLst/>
                <a:latin typeface="Albert Sans Medium" pitchFamily="2" charset="77"/>
              </a:rPr>
              <a:t>"</a:t>
            </a:r>
            <a:r>
              <a:rPr lang="pt-PT" sz="1100" b="0" dirty="0">
                <a:solidFill>
                  <a:srgbClr val="BBBBBB"/>
                </a:solidFill>
                <a:effectLst/>
                <a:latin typeface="Albert Sans Medium" pitchFamily="2" charset="77"/>
              </a:rPr>
              <a:t>;</a:t>
            </a:r>
          </a:p>
          <a:p>
            <a:br>
              <a:rPr lang="pt-PT" sz="1100" b="0" dirty="0">
                <a:solidFill>
                  <a:srgbClr val="BBBBBB"/>
                </a:solidFill>
                <a:effectLst/>
                <a:latin typeface="Albert Sans Medium" pitchFamily="2" charset="77"/>
              </a:rPr>
            </a:br>
            <a:r>
              <a:rPr lang="pt-PT" sz="1100" b="0" dirty="0" err="1">
                <a:solidFill>
                  <a:srgbClr val="FF0000"/>
                </a:solidFill>
                <a:effectLst/>
                <a:latin typeface="Albert Sans Medium" pitchFamily="2" charset="77"/>
              </a:rPr>
              <a:t>const</a:t>
            </a:r>
            <a:r>
              <a:rPr lang="pt-PT" sz="1100" b="0" dirty="0">
                <a:solidFill>
                  <a:srgbClr val="BBBBBB"/>
                </a:solidFill>
                <a:effectLst/>
                <a:latin typeface="Albert Sans Medium" pitchFamily="2" charset="77"/>
              </a:rPr>
              <a:t> </a:t>
            </a:r>
            <a:r>
              <a:rPr lang="pt-PT" sz="1100" b="0" dirty="0" err="1">
                <a:solidFill>
                  <a:schemeClr val="bg2">
                    <a:lumMod val="50000"/>
                  </a:schemeClr>
                </a:solidFill>
                <a:effectLst/>
                <a:latin typeface="Albert Sans Medium" pitchFamily="2" charset="77"/>
              </a:rPr>
              <a:t>authOptions</a:t>
            </a:r>
            <a:r>
              <a:rPr lang="pt-PT" sz="1100" b="0" dirty="0">
                <a:solidFill>
                  <a:srgbClr val="BBBBBB"/>
                </a:solidFill>
                <a:effectLst/>
                <a:latin typeface="Albert Sans Medium" pitchFamily="2" charset="77"/>
              </a:rPr>
              <a:t> </a:t>
            </a:r>
            <a:r>
              <a:rPr lang="pt-PT" sz="1100" b="0" dirty="0">
                <a:solidFill>
                  <a:srgbClr val="FF0000"/>
                </a:solidFill>
                <a:effectLst/>
                <a:latin typeface="Albert Sans Medium" pitchFamily="2" charset="77"/>
              </a:rPr>
              <a:t>=</a:t>
            </a:r>
            <a:r>
              <a:rPr lang="pt-PT" sz="1100" b="0" dirty="0">
                <a:solidFill>
                  <a:srgbClr val="BBBBBB"/>
                </a:solidFill>
                <a:effectLst/>
                <a:latin typeface="Albert Sans Medium" pitchFamily="2" charset="77"/>
              </a:rPr>
              <a:t> </a:t>
            </a:r>
            <a:r>
              <a:rPr lang="pt-PT" sz="1100" b="0" dirty="0">
                <a:solidFill>
                  <a:schemeClr val="accent6">
                    <a:lumMod val="50000"/>
                  </a:schemeClr>
                </a:solidFill>
                <a:effectLst/>
                <a:latin typeface="Albert Sans Medium" pitchFamily="2" charset="77"/>
              </a:rPr>
              <a:t>{</a:t>
            </a:r>
          </a:p>
          <a:p>
            <a:r>
              <a:rPr lang="pt-PT" sz="1100" dirty="0">
                <a:solidFill>
                  <a:srgbClr val="BBBBBB"/>
                </a:solidFill>
                <a:latin typeface="Albert Sans Medium" pitchFamily="2" charset="77"/>
              </a:rPr>
              <a:t>  </a:t>
            </a:r>
            <a:r>
              <a:rPr lang="pt-PT" sz="1100" b="0" dirty="0" err="1">
                <a:solidFill>
                  <a:schemeClr val="accent6">
                    <a:lumMod val="50000"/>
                  </a:schemeClr>
                </a:solidFill>
                <a:effectLst/>
                <a:latin typeface="Albert Sans Medium" pitchFamily="2" charset="77"/>
              </a:rPr>
              <a:t>callbacks</a:t>
            </a:r>
            <a:r>
              <a:rPr lang="pt-PT" sz="1100" b="0" dirty="0">
                <a:solidFill>
                  <a:srgbClr val="F97583"/>
                </a:solidFill>
                <a:effectLst/>
                <a:latin typeface="Albert Sans Medium" pitchFamily="2" charset="77"/>
              </a:rPr>
              <a:t>:</a:t>
            </a:r>
            <a:r>
              <a:rPr lang="pt-PT" sz="1100" b="0" dirty="0">
                <a:solidFill>
                  <a:srgbClr val="BBBBBB"/>
                </a:solidFill>
                <a:effectLst/>
                <a:latin typeface="Albert Sans Medium" pitchFamily="2" charset="77"/>
              </a:rPr>
              <a:t> </a:t>
            </a:r>
            <a:r>
              <a:rPr lang="pt-PT" sz="1100" b="0" dirty="0">
                <a:solidFill>
                  <a:schemeClr val="accent6">
                    <a:lumMod val="50000"/>
                  </a:schemeClr>
                </a:solidFill>
                <a:effectLst/>
                <a:latin typeface="Albert Sans Medium" pitchFamily="2" charset="77"/>
              </a:rPr>
              <a:t>{</a:t>
            </a:r>
          </a:p>
          <a:p>
            <a:r>
              <a:rPr lang="pt-PT" sz="1100" b="0" dirty="0">
                <a:solidFill>
                  <a:srgbClr val="F97583"/>
                </a:solidFill>
                <a:effectLst/>
                <a:latin typeface="Albert Sans Medium" pitchFamily="2" charset="77"/>
              </a:rPr>
              <a:t>   </a:t>
            </a:r>
            <a:r>
              <a:rPr lang="pt-PT" sz="1100" b="0" dirty="0" err="1">
                <a:solidFill>
                  <a:srgbClr val="FF0000"/>
                </a:solidFill>
                <a:effectLst/>
                <a:latin typeface="Albert Sans Medium" pitchFamily="2" charset="77"/>
              </a:rPr>
              <a:t>async</a:t>
            </a:r>
            <a:r>
              <a:rPr lang="pt-PT" sz="1100" b="0" dirty="0">
                <a:solidFill>
                  <a:srgbClr val="BBBBBB"/>
                </a:solidFill>
                <a:effectLst/>
                <a:latin typeface="Albert Sans Medium" pitchFamily="2" charset="77"/>
              </a:rPr>
              <a:t> </a:t>
            </a:r>
            <a:r>
              <a:rPr lang="pt-PT" sz="1100" b="0" dirty="0" err="1">
                <a:solidFill>
                  <a:srgbClr val="7030A0"/>
                </a:solidFill>
                <a:effectLst/>
                <a:latin typeface="Albert Sans Medium" pitchFamily="2" charset="77"/>
              </a:rPr>
              <a:t>signIn</a:t>
            </a:r>
            <a:r>
              <a:rPr lang="pt-PT" sz="1100" b="0" dirty="0">
                <a:solidFill>
                  <a:schemeClr val="accent6">
                    <a:lumMod val="50000"/>
                  </a:schemeClr>
                </a:solidFill>
                <a:effectLst/>
                <a:latin typeface="Albert Sans Medium" pitchFamily="2" charset="77"/>
              </a:rPr>
              <a:t>({</a:t>
            </a:r>
            <a:r>
              <a:rPr lang="pt-PT" sz="1100" b="0" dirty="0" err="1">
                <a:solidFill>
                  <a:schemeClr val="accent6">
                    <a:lumMod val="50000"/>
                  </a:schemeClr>
                </a:solidFill>
                <a:effectLst/>
                <a:latin typeface="Albert Sans Medium" pitchFamily="2" charset="77"/>
              </a:rPr>
              <a:t>user</a:t>
            </a:r>
            <a:r>
              <a:rPr lang="pt-PT" sz="1100" b="0" dirty="0">
                <a:solidFill>
                  <a:schemeClr val="accent6">
                    <a:lumMod val="50000"/>
                  </a:schemeClr>
                </a:solidFill>
                <a:effectLst/>
                <a:latin typeface="Albert Sans Medium" pitchFamily="2" charset="77"/>
              </a:rPr>
              <a:t>, </a:t>
            </a:r>
            <a:r>
              <a:rPr lang="pt-PT" sz="1100" b="0" dirty="0" err="1">
                <a:solidFill>
                  <a:schemeClr val="accent6">
                    <a:lumMod val="50000"/>
                  </a:schemeClr>
                </a:solidFill>
                <a:effectLst/>
                <a:latin typeface="Albert Sans Medium" pitchFamily="2" charset="77"/>
              </a:rPr>
              <a:t>account</a:t>
            </a:r>
            <a:r>
              <a:rPr lang="pt-PT" sz="1100" b="0" dirty="0">
                <a:solidFill>
                  <a:schemeClr val="accent6">
                    <a:lumMod val="50000"/>
                  </a:schemeClr>
                </a:solidFill>
                <a:effectLst/>
                <a:latin typeface="Albert Sans Medium" pitchFamily="2" charset="77"/>
              </a:rPr>
              <a:t>}) {</a:t>
            </a:r>
            <a:br>
              <a:rPr lang="pt-PT" sz="1100" b="0" dirty="0">
                <a:solidFill>
                  <a:srgbClr val="BBBBBB"/>
                </a:solidFill>
                <a:effectLst/>
                <a:latin typeface="Albert Sans Medium" pitchFamily="2" charset="77"/>
              </a:rPr>
            </a:br>
            <a:r>
              <a:rPr lang="pt-PT" sz="1100" b="0" dirty="0">
                <a:solidFill>
                  <a:srgbClr val="BBBBBB"/>
                </a:solidFill>
                <a:effectLst/>
                <a:latin typeface="Albert Sans Medium" pitchFamily="2" charset="77"/>
              </a:rPr>
              <a:t>     </a:t>
            </a:r>
            <a:r>
              <a:rPr lang="pt-PT" sz="1100" b="0" dirty="0" err="1">
                <a:solidFill>
                  <a:srgbClr val="FF0000"/>
                </a:solidFill>
                <a:effectLst/>
                <a:latin typeface="Albert Sans Medium" pitchFamily="2" charset="77"/>
              </a:rPr>
              <a:t>if</a:t>
            </a:r>
            <a:r>
              <a:rPr lang="pt-PT" sz="1100" b="0" dirty="0">
                <a:solidFill>
                  <a:srgbClr val="F97583"/>
                </a:solidFill>
                <a:effectLst/>
                <a:latin typeface="Albert Sans Medium" pitchFamily="2" charset="77"/>
              </a:rPr>
              <a:t> </a:t>
            </a:r>
            <a:r>
              <a:rPr lang="pt-PT" sz="1100" b="0" dirty="0">
                <a:solidFill>
                  <a:schemeClr val="accent6">
                    <a:lumMod val="50000"/>
                  </a:schemeClr>
                </a:solidFill>
                <a:effectLst/>
                <a:latin typeface="Albert Sans Medium" pitchFamily="2" charset="77"/>
              </a:rPr>
              <a:t>(</a:t>
            </a:r>
            <a:r>
              <a:rPr lang="pt-PT" sz="1100" b="0" dirty="0" err="1">
                <a:solidFill>
                  <a:schemeClr val="bg2">
                    <a:lumMod val="50000"/>
                  </a:schemeClr>
                </a:solidFill>
                <a:effectLst/>
                <a:latin typeface="Albert Sans Medium" pitchFamily="2" charset="77"/>
              </a:rPr>
              <a:t>account</a:t>
            </a:r>
            <a:r>
              <a:rPr lang="pt-PT" sz="1100" b="0" dirty="0" err="1">
                <a:solidFill>
                  <a:srgbClr val="BBBBBB"/>
                </a:solidFill>
                <a:effectLst/>
                <a:latin typeface="Albert Sans Medium" pitchFamily="2" charset="77"/>
              </a:rPr>
              <a:t>.</a:t>
            </a:r>
            <a:r>
              <a:rPr lang="pt-PT" sz="1100" b="0" dirty="0" err="1">
                <a:solidFill>
                  <a:schemeClr val="accent6">
                    <a:lumMod val="50000"/>
                  </a:schemeClr>
                </a:solidFill>
                <a:effectLst/>
                <a:latin typeface="Albert Sans Medium" pitchFamily="2" charset="77"/>
              </a:rPr>
              <a:t>provider</a:t>
            </a:r>
            <a:r>
              <a:rPr lang="pt-PT" sz="1100" b="0" dirty="0">
                <a:solidFill>
                  <a:srgbClr val="BBBBBB"/>
                </a:solidFill>
                <a:effectLst/>
                <a:latin typeface="Albert Sans Medium" pitchFamily="2" charset="77"/>
              </a:rPr>
              <a:t> </a:t>
            </a:r>
            <a:r>
              <a:rPr lang="pt-PT" sz="1100" b="0" dirty="0">
                <a:solidFill>
                  <a:srgbClr val="FF0000"/>
                </a:solidFill>
                <a:effectLst/>
                <a:latin typeface="Albert Sans Medium" pitchFamily="2" charset="77"/>
              </a:rPr>
              <a:t>===</a:t>
            </a:r>
            <a:r>
              <a:rPr lang="pt-PT" sz="1100" b="0" dirty="0">
                <a:solidFill>
                  <a:srgbClr val="BBBBBB"/>
                </a:solidFill>
                <a:effectLst/>
                <a:latin typeface="Albert Sans Medium" pitchFamily="2" charset="77"/>
              </a:rPr>
              <a:t> </a:t>
            </a:r>
            <a:r>
              <a:rPr lang="pt-PT" sz="1100" b="0" dirty="0">
                <a:solidFill>
                  <a:schemeClr val="bg1">
                    <a:lumMod val="50000"/>
                  </a:schemeClr>
                </a:solidFill>
                <a:effectLst/>
                <a:latin typeface="Albert Sans Medium" pitchFamily="2" charset="77"/>
              </a:rPr>
              <a:t>'google'</a:t>
            </a:r>
            <a:r>
              <a:rPr lang="pt-PT" sz="1100" b="0" dirty="0">
                <a:solidFill>
                  <a:schemeClr val="accent6">
                    <a:lumMod val="50000"/>
                  </a:schemeClr>
                </a:solidFill>
                <a:effectLst/>
                <a:latin typeface="Albert Sans Medium" pitchFamily="2" charset="77"/>
              </a:rPr>
              <a:t>) {</a:t>
            </a:r>
          </a:p>
          <a:p>
            <a:r>
              <a:rPr lang="pt-PT" sz="1100" b="0" dirty="0">
                <a:solidFill>
                  <a:srgbClr val="F97583"/>
                </a:solidFill>
                <a:effectLst/>
                <a:latin typeface="Albert Sans Medium" pitchFamily="2" charset="77"/>
              </a:rPr>
              <a:t>       </a:t>
            </a:r>
            <a:r>
              <a:rPr lang="pt-PT" sz="1100" b="0" dirty="0" err="1">
                <a:solidFill>
                  <a:srgbClr val="FF0000"/>
                </a:solidFill>
                <a:effectLst/>
                <a:latin typeface="Albert Sans Medium" pitchFamily="2" charset="77"/>
              </a:rPr>
              <a:t>const</a:t>
            </a:r>
            <a:r>
              <a:rPr lang="pt-PT" sz="1100" b="0" dirty="0">
                <a:solidFill>
                  <a:srgbClr val="BBBBBB"/>
                </a:solidFill>
                <a:effectLst/>
                <a:latin typeface="Albert Sans Medium" pitchFamily="2" charset="77"/>
              </a:rPr>
              <a:t> </a:t>
            </a:r>
            <a:r>
              <a:rPr lang="pt-PT" sz="1100" b="0" dirty="0">
                <a:solidFill>
                  <a:schemeClr val="accent6">
                    <a:lumMod val="50000"/>
                  </a:schemeClr>
                </a:solidFill>
                <a:effectLst/>
                <a:latin typeface="Albert Sans Medium" pitchFamily="2" charset="77"/>
              </a:rPr>
              <a:t>{ </a:t>
            </a:r>
            <a:r>
              <a:rPr lang="pt-PT" sz="1100" b="0" dirty="0" err="1">
                <a:solidFill>
                  <a:schemeClr val="bg2">
                    <a:lumMod val="50000"/>
                  </a:schemeClr>
                </a:solidFill>
                <a:effectLst/>
                <a:latin typeface="Albert Sans Medium" pitchFamily="2" charset="77"/>
              </a:rPr>
              <a:t>name</a:t>
            </a:r>
            <a:r>
              <a:rPr lang="pt-PT" sz="1100" b="0" dirty="0">
                <a:solidFill>
                  <a:srgbClr val="BBBBBB"/>
                </a:solidFill>
                <a:effectLst/>
                <a:latin typeface="Albert Sans Medium" pitchFamily="2" charset="77"/>
              </a:rPr>
              <a:t>, </a:t>
            </a:r>
            <a:r>
              <a:rPr lang="pt-PT" sz="1100" b="0" dirty="0">
                <a:solidFill>
                  <a:schemeClr val="bg2">
                    <a:lumMod val="50000"/>
                  </a:schemeClr>
                </a:solidFill>
                <a:effectLst/>
                <a:latin typeface="Albert Sans Medium" pitchFamily="2" charset="77"/>
              </a:rPr>
              <a:t>email</a:t>
            </a:r>
            <a:r>
              <a:rPr lang="pt-PT" sz="1100" b="0" dirty="0">
                <a:solidFill>
                  <a:srgbClr val="79B8FF"/>
                </a:solidFill>
                <a:effectLst/>
                <a:latin typeface="Albert Sans Medium" pitchFamily="2" charset="77"/>
              </a:rPr>
              <a:t> </a:t>
            </a:r>
            <a:r>
              <a:rPr lang="pt-PT" sz="1100" b="0" dirty="0">
                <a:solidFill>
                  <a:schemeClr val="accent6">
                    <a:lumMod val="50000"/>
                  </a:schemeClr>
                </a:solidFill>
                <a:effectLst/>
                <a:latin typeface="Albert Sans Medium" pitchFamily="2" charset="77"/>
              </a:rPr>
              <a:t>}</a:t>
            </a:r>
            <a:r>
              <a:rPr lang="pt-PT" sz="1100" b="0" dirty="0">
                <a:solidFill>
                  <a:srgbClr val="BBBBBB"/>
                </a:solidFill>
                <a:effectLst/>
                <a:latin typeface="Albert Sans Medium" pitchFamily="2" charset="77"/>
              </a:rPr>
              <a:t> </a:t>
            </a:r>
            <a:r>
              <a:rPr lang="pt-PT" sz="1100" b="0" dirty="0">
                <a:solidFill>
                  <a:srgbClr val="FF0000"/>
                </a:solidFill>
                <a:effectLst/>
                <a:latin typeface="Albert Sans Medium" pitchFamily="2" charset="77"/>
              </a:rPr>
              <a:t>=</a:t>
            </a:r>
            <a:r>
              <a:rPr lang="pt-PT" sz="1100" b="0" dirty="0">
                <a:solidFill>
                  <a:srgbClr val="BBBBBB"/>
                </a:solidFill>
                <a:effectLst/>
                <a:latin typeface="Albert Sans Medium" pitchFamily="2" charset="77"/>
              </a:rPr>
              <a:t> </a:t>
            </a:r>
            <a:r>
              <a:rPr lang="pt-PT" sz="1100" b="0" dirty="0" err="1">
                <a:solidFill>
                  <a:schemeClr val="accent6">
                    <a:lumMod val="50000"/>
                  </a:schemeClr>
                </a:solidFill>
                <a:effectLst/>
                <a:latin typeface="Albert Sans Medium" pitchFamily="2" charset="77"/>
              </a:rPr>
              <a:t>user</a:t>
            </a:r>
            <a:r>
              <a:rPr lang="pt-PT" sz="1100" b="0" dirty="0">
                <a:solidFill>
                  <a:schemeClr val="accent6">
                    <a:lumMod val="50000"/>
                  </a:schemeClr>
                </a:solidFill>
                <a:effectLst/>
                <a:latin typeface="Albert Sans Medium" pitchFamily="2" charset="77"/>
              </a:rPr>
              <a:t>;</a:t>
            </a:r>
          </a:p>
          <a:p>
            <a:r>
              <a:rPr lang="pt-PT" sz="1100" b="0" dirty="0">
                <a:solidFill>
                  <a:srgbClr val="F97583"/>
                </a:solidFill>
                <a:effectLst/>
                <a:latin typeface="Albert Sans Medium" pitchFamily="2" charset="77"/>
              </a:rPr>
              <a:t>         </a:t>
            </a:r>
            <a:r>
              <a:rPr lang="pt-PT" sz="1100" b="0" dirty="0" err="1">
                <a:solidFill>
                  <a:srgbClr val="FF0000"/>
                </a:solidFill>
                <a:effectLst/>
                <a:latin typeface="Albert Sans Medium" pitchFamily="2" charset="77"/>
              </a:rPr>
              <a:t>try</a:t>
            </a:r>
            <a:r>
              <a:rPr lang="pt-PT" sz="1100" b="0" dirty="0">
                <a:solidFill>
                  <a:srgbClr val="BBBBBB"/>
                </a:solidFill>
                <a:effectLst/>
                <a:latin typeface="Albert Sans Medium" pitchFamily="2" charset="77"/>
              </a:rPr>
              <a:t> </a:t>
            </a:r>
            <a:r>
              <a:rPr lang="pt-PT" sz="1100" b="0" dirty="0">
                <a:solidFill>
                  <a:schemeClr val="accent6">
                    <a:lumMod val="50000"/>
                  </a:schemeClr>
                </a:solidFill>
                <a:effectLst/>
                <a:latin typeface="Albert Sans Medium" pitchFamily="2" charset="77"/>
              </a:rPr>
              <a:t>{</a:t>
            </a:r>
          </a:p>
          <a:p>
            <a:r>
              <a:rPr lang="pt-PT" sz="1100" b="0" dirty="0">
                <a:solidFill>
                  <a:srgbClr val="F97583"/>
                </a:solidFill>
                <a:effectLst/>
                <a:latin typeface="Albert Sans Medium" pitchFamily="2" charset="77"/>
              </a:rPr>
              <a:t>           </a:t>
            </a:r>
            <a:r>
              <a:rPr lang="pt-PT" sz="1100" b="0" dirty="0" err="1">
                <a:solidFill>
                  <a:srgbClr val="FF0000"/>
                </a:solidFill>
                <a:effectLst/>
                <a:latin typeface="Albert Sans Medium" pitchFamily="2" charset="77"/>
              </a:rPr>
              <a:t>await</a:t>
            </a:r>
            <a:r>
              <a:rPr lang="pt-PT" sz="1100" b="0" dirty="0">
                <a:solidFill>
                  <a:srgbClr val="BBBBBB"/>
                </a:solidFill>
                <a:effectLst/>
                <a:latin typeface="Albert Sans Medium" pitchFamily="2" charset="77"/>
              </a:rPr>
              <a:t> </a:t>
            </a:r>
            <a:r>
              <a:rPr lang="pt-PT" sz="1100" b="0" dirty="0" err="1">
                <a:solidFill>
                  <a:srgbClr val="7030A0"/>
                </a:solidFill>
                <a:effectLst/>
                <a:latin typeface="Albert Sans Medium" pitchFamily="2" charset="77"/>
              </a:rPr>
              <a:t>connectMongoDB</a:t>
            </a:r>
            <a:r>
              <a:rPr lang="pt-PT" sz="1100" b="0" dirty="0">
                <a:solidFill>
                  <a:schemeClr val="accent6">
                    <a:lumMod val="50000"/>
                  </a:schemeClr>
                </a:solidFill>
                <a:effectLst/>
                <a:latin typeface="Albert Sans Medium" pitchFamily="2" charset="77"/>
              </a:rPr>
              <a:t>();</a:t>
            </a:r>
          </a:p>
          <a:p>
            <a:r>
              <a:rPr lang="pt-PT" sz="1100" b="0" dirty="0">
                <a:solidFill>
                  <a:srgbClr val="F97583"/>
                </a:solidFill>
                <a:effectLst/>
                <a:latin typeface="Albert Sans Medium" pitchFamily="2" charset="77"/>
              </a:rPr>
              <a:t>           </a:t>
            </a:r>
            <a:r>
              <a:rPr lang="pt-PT" sz="1100" b="0" dirty="0" err="1">
                <a:solidFill>
                  <a:srgbClr val="FF0000"/>
                </a:solidFill>
                <a:effectLst/>
                <a:latin typeface="Albert Sans Medium" pitchFamily="2" charset="77"/>
              </a:rPr>
              <a:t>const</a:t>
            </a:r>
            <a:r>
              <a:rPr lang="pt-PT" sz="1100" b="0" dirty="0">
                <a:solidFill>
                  <a:srgbClr val="BBBBBB"/>
                </a:solidFill>
                <a:effectLst/>
                <a:latin typeface="Albert Sans Medium" pitchFamily="2" charset="77"/>
              </a:rPr>
              <a:t> </a:t>
            </a:r>
            <a:r>
              <a:rPr lang="pt-PT" sz="1100" b="0" dirty="0" err="1">
                <a:solidFill>
                  <a:schemeClr val="bg2">
                    <a:lumMod val="50000"/>
                  </a:schemeClr>
                </a:solidFill>
                <a:effectLst/>
                <a:latin typeface="Albert Sans Medium" pitchFamily="2" charset="77"/>
              </a:rPr>
              <a:t>userExists</a:t>
            </a:r>
            <a:r>
              <a:rPr lang="pt-PT" sz="1100" b="0" dirty="0">
                <a:solidFill>
                  <a:srgbClr val="BBBBBB"/>
                </a:solidFill>
                <a:effectLst/>
                <a:latin typeface="Albert Sans Medium" pitchFamily="2" charset="77"/>
              </a:rPr>
              <a:t> </a:t>
            </a:r>
            <a:r>
              <a:rPr lang="pt-PT" sz="1100" b="0" dirty="0">
                <a:solidFill>
                  <a:srgbClr val="FF0000"/>
                </a:solidFill>
                <a:effectLst/>
                <a:latin typeface="Albert Sans Medium" pitchFamily="2" charset="77"/>
              </a:rPr>
              <a:t>=</a:t>
            </a:r>
            <a:r>
              <a:rPr lang="pt-PT" sz="1100" b="0" dirty="0">
                <a:solidFill>
                  <a:srgbClr val="BBBBBB"/>
                </a:solidFill>
                <a:effectLst/>
                <a:latin typeface="Albert Sans Medium" pitchFamily="2" charset="77"/>
              </a:rPr>
              <a:t> </a:t>
            </a:r>
            <a:r>
              <a:rPr lang="pt-PT" sz="1100" b="0" dirty="0" err="1">
                <a:solidFill>
                  <a:srgbClr val="FF0000"/>
                </a:solidFill>
                <a:effectLst/>
                <a:latin typeface="Albert Sans Medium" pitchFamily="2" charset="77"/>
              </a:rPr>
              <a:t>await</a:t>
            </a:r>
            <a:r>
              <a:rPr lang="pt-PT" sz="1100" b="0" dirty="0">
                <a:solidFill>
                  <a:srgbClr val="BBBBBB"/>
                </a:solidFill>
                <a:effectLst/>
                <a:latin typeface="Albert Sans Medium" pitchFamily="2" charset="77"/>
              </a:rPr>
              <a:t> </a:t>
            </a:r>
            <a:r>
              <a:rPr lang="pt-PT" sz="1100" b="0" dirty="0" err="1">
                <a:solidFill>
                  <a:srgbClr val="7030A0"/>
                </a:solidFill>
                <a:effectLst/>
                <a:latin typeface="Albert Sans Medium" pitchFamily="2" charset="77"/>
              </a:rPr>
              <a:t>User</a:t>
            </a:r>
            <a:r>
              <a:rPr lang="pt-PT" sz="1100" b="0" dirty="0" err="1">
                <a:solidFill>
                  <a:srgbClr val="B392F0"/>
                </a:solidFill>
                <a:effectLst/>
                <a:latin typeface="Albert Sans Medium" pitchFamily="2" charset="77"/>
              </a:rPr>
              <a:t>.</a:t>
            </a:r>
            <a:r>
              <a:rPr lang="pt-PT" sz="1100" b="0" dirty="0" err="1">
                <a:solidFill>
                  <a:srgbClr val="7030A0"/>
                </a:solidFill>
                <a:effectLst/>
                <a:latin typeface="Albert Sans Medium" pitchFamily="2" charset="77"/>
              </a:rPr>
              <a:t>findOne</a:t>
            </a:r>
            <a:r>
              <a:rPr lang="pt-PT" sz="1100" b="0" dirty="0">
                <a:solidFill>
                  <a:schemeClr val="accent6">
                    <a:lumMod val="50000"/>
                  </a:schemeClr>
                </a:solidFill>
                <a:effectLst/>
                <a:latin typeface="Albert Sans Medium" pitchFamily="2" charset="77"/>
              </a:rPr>
              <a:t>({email});</a:t>
            </a:r>
          </a:p>
          <a:p>
            <a:r>
              <a:rPr lang="pt-PT" sz="1000" b="0" dirty="0">
                <a:solidFill>
                  <a:srgbClr val="F97583"/>
                </a:solidFill>
                <a:effectLst/>
                <a:latin typeface="Albert Sans Medium" pitchFamily="2" charset="77"/>
              </a:rPr>
              <a:t>            </a:t>
            </a:r>
            <a:endParaRPr lang="pt-PT" dirty="0"/>
          </a:p>
        </p:txBody>
      </p:sp>
      <p:sp>
        <p:nvSpPr>
          <p:cNvPr id="11" name="CaixaDeTexto 10">
            <a:extLst>
              <a:ext uri="{FF2B5EF4-FFF2-40B4-BE49-F238E27FC236}">
                <a16:creationId xmlns:a16="http://schemas.microsoft.com/office/drawing/2014/main" id="{C0E3EF13-8771-731C-C341-BCAC5C70995C}"/>
              </a:ext>
            </a:extLst>
          </p:cNvPr>
          <p:cNvSpPr txBox="1"/>
          <p:nvPr/>
        </p:nvSpPr>
        <p:spPr>
          <a:xfrm>
            <a:off x="4428570" y="1747304"/>
            <a:ext cx="4381328" cy="2677656"/>
          </a:xfrm>
          <a:prstGeom prst="rect">
            <a:avLst/>
          </a:prstGeom>
          <a:noFill/>
        </p:spPr>
        <p:txBody>
          <a:bodyPr wrap="none" rtlCol="0">
            <a:spAutoFit/>
          </a:bodyPr>
          <a:lstStyle/>
          <a:p>
            <a:r>
              <a:rPr lang="pt-PT" sz="1100" b="0" dirty="0" err="1">
                <a:solidFill>
                  <a:srgbClr val="FF0000"/>
                </a:solidFill>
                <a:effectLst/>
                <a:latin typeface="Albert Sans Medium" pitchFamily="2" charset="77"/>
              </a:rPr>
              <a:t>if</a:t>
            </a:r>
            <a:r>
              <a:rPr lang="pt-PT" sz="1100" b="0" dirty="0">
                <a:solidFill>
                  <a:schemeClr val="accent6">
                    <a:lumMod val="50000"/>
                  </a:schemeClr>
                </a:solidFill>
                <a:effectLst/>
                <a:latin typeface="Albert Sans Medium" pitchFamily="2" charset="77"/>
              </a:rPr>
              <a:t>(</a:t>
            </a:r>
            <a:r>
              <a:rPr lang="pt-PT" sz="1100" b="0" dirty="0">
                <a:solidFill>
                  <a:srgbClr val="FF0000"/>
                </a:solidFill>
                <a:effectLst/>
                <a:latin typeface="Albert Sans Medium" pitchFamily="2" charset="77"/>
              </a:rPr>
              <a:t>!</a:t>
            </a:r>
            <a:r>
              <a:rPr lang="pt-PT" sz="1100" b="0" dirty="0" err="1">
                <a:solidFill>
                  <a:schemeClr val="bg2">
                    <a:lumMod val="50000"/>
                  </a:schemeClr>
                </a:solidFill>
                <a:effectLst/>
                <a:latin typeface="Albert Sans Medium" pitchFamily="2" charset="77"/>
              </a:rPr>
              <a:t>userExists</a:t>
            </a:r>
            <a:r>
              <a:rPr lang="pt-PT" sz="1100" b="0" dirty="0">
                <a:solidFill>
                  <a:schemeClr val="accent6">
                    <a:lumMod val="50000"/>
                  </a:schemeClr>
                </a:solidFill>
                <a:effectLst/>
                <a:latin typeface="Albert Sans Medium" pitchFamily="2" charset="77"/>
              </a:rPr>
              <a:t>) {</a:t>
            </a:r>
          </a:p>
          <a:p>
            <a:r>
              <a:rPr lang="pt-PT" sz="1100" b="0" dirty="0">
                <a:solidFill>
                  <a:srgbClr val="F97583"/>
                </a:solidFill>
                <a:effectLst/>
                <a:latin typeface="Albert Sans Medium" pitchFamily="2" charset="77"/>
              </a:rPr>
              <a:t>             </a:t>
            </a:r>
            <a:r>
              <a:rPr lang="pt-PT" sz="1100" b="0" dirty="0" err="1">
                <a:solidFill>
                  <a:srgbClr val="FF0000"/>
                </a:solidFill>
                <a:effectLst/>
                <a:latin typeface="Albert Sans Medium" pitchFamily="2" charset="77"/>
              </a:rPr>
              <a:t>const</a:t>
            </a:r>
            <a:r>
              <a:rPr lang="pt-PT" sz="1100" b="0" dirty="0">
                <a:solidFill>
                  <a:srgbClr val="BBBBBB"/>
                </a:solidFill>
                <a:effectLst/>
                <a:latin typeface="Albert Sans Medium" pitchFamily="2" charset="77"/>
              </a:rPr>
              <a:t> </a:t>
            </a:r>
            <a:r>
              <a:rPr lang="pt-PT" sz="1100" b="0" dirty="0" err="1">
                <a:solidFill>
                  <a:schemeClr val="bg2">
                    <a:lumMod val="50000"/>
                  </a:schemeClr>
                </a:solidFill>
                <a:effectLst/>
                <a:latin typeface="Albert Sans Medium" pitchFamily="2" charset="77"/>
              </a:rPr>
              <a:t>res</a:t>
            </a:r>
            <a:r>
              <a:rPr lang="pt-PT" sz="1100" b="0" dirty="0">
                <a:solidFill>
                  <a:srgbClr val="BBBBBB"/>
                </a:solidFill>
                <a:effectLst/>
                <a:latin typeface="Albert Sans Medium" pitchFamily="2" charset="77"/>
              </a:rPr>
              <a:t> </a:t>
            </a:r>
            <a:r>
              <a:rPr lang="pt-PT" sz="1100" b="0" dirty="0">
                <a:solidFill>
                  <a:srgbClr val="F97583"/>
                </a:solidFill>
                <a:effectLst/>
                <a:latin typeface="Albert Sans Medium" pitchFamily="2" charset="77"/>
              </a:rPr>
              <a:t>=</a:t>
            </a:r>
            <a:r>
              <a:rPr lang="pt-PT" sz="1100" b="0" dirty="0">
                <a:solidFill>
                  <a:srgbClr val="BBBBBB"/>
                </a:solidFill>
                <a:effectLst/>
                <a:latin typeface="Albert Sans Medium" pitchFamily="2" charset="77"/>
              </a:rPr>
              <a:t> </a:t>
            </a:r>
            <a:r>
              <a:rPr lang="pt-PT" sz="1100" b="0" dirty="0" err="1">
                <a:solidFill>
                  <a:srgbClr val="FF0000"/>
                </a:solidFill>
                <a:effectLst/>
                <a:latin typeface="Albert Sans Medium" pitchFamily="2" charset="77"/>
              </a:rPr>
              <a:t>await</a:t>
            </a:r>
            <a:r>
              <a:rPr lang="pt-PT" sz="1100" b="0" dirty="0">
                <a:solidFill>
                  <a:srgbClr val="BBBBBB"/>
                </a:solidFill>
                <a:effectLst/>
                <a:latin typeface="Albert Sans Medium" pitchFamily="2" charset="77"/>
              </a:rPr>
              <a:t> </a:t>
            </a:r>
            <a:r>
              <a:rPr lang="pt-PT" sz="1100" b="0" dirty="0" err="1">
                <a:solidFill>
                  <a:srgbClr val="7030A0"/>
                </a:solidFill>
                <a:effectLst/>
                <a:latin typeface="Albert Sans Medium" pitchFamily="2" charset="77"/>
              </a:rPr>
              <a:t>fetch</a:t>
            </a:r>
            <a:r>
              <a:rPr lang="pt-PT" sz="1100" b="0" dirty="0">
                <a:solidFill>
                  <a:srgbClr val="BBBBBB"/>
                </a:solidFill>
                <a:effectLst/>
                <a:latin typeface="Albert Sans Medium" pitchFamily="2" charset="77"/>
              </a:rPr>
              <a:t>(</a:t>
            </a:r>
            <a:r>
              <a:rPr lang="pt-PT" sz="1100" b="0" dirty="0">
                <a:solidFill>
                  <a:schemeClr val="bg1">
                    <a:lumMod val="50000"/>
                  </a:schemeClr>
                </a:solidFill>
                <a:effectLst/>
                <a:latin typeface="Albert Sans Medium" pitchFamily="2" charset="77"/>
              </a:rPr>
              <a:t>'</a:t>
            </a:r>
            <a:r>
              <a:rPr lang="pt-PT" sz="1100" b="0" dirty="0" err="1">
                <a:solidFill>
                  <a:schemeClr val="bg1">
                    <a:lumMod val="50000"/>
                  </a:schemeClr>
                </a:solidFill>
                <a:effectLst/>
                <a:latin typeface="Albert Sans Medium" pitchFamily="2" charset="77"/>
              </a:rPr>
              <a:t>http</a:t>
            </a:r>
            <a:r>
              <a:rPr lang="pt-PT" sz="1100" b="0" dirty="0">
                <a:solidFill>
                  <a:schemeClr val="bg1">
                    <a:lumMod val="50000"/>
                  </a:schemeClr>
                </a:solidFill>
                <a:effectLst/>
                <a:latin typeface="Albert Sans Medium" pitchFamily="2" charset="77"/>
              </a:rPr>
              <a:t>://localhost:3000/</a:t>
            </a:r>
            <a:r>
              <a:rPr lang="pt-PT" sz="1100" b="0" dirty="0" err="1">
                <a:solidFill>
                  <a:schemeClr val="bg1">
                    <a:lumMod val="50000"/>
                  </a:schemeClr>
                </a:solidFill>
                <a:effectLst/>
                <a:latin typeface="Albert Sans Medium" pitchFamily="2" charset="77"/>
              </a:rPr>
              <a:t>api</a:t>
            </a:r>
            <a:r>
              <a:rPr lang="pt-PT" sz="1100" b="0" dirty="0">
                <a:solidFill>
                  <a:schemeClr val="bg1">
                    <a:lumMod val="50000"/>
                  </a:schemeClr>
                </a:solidFill>
                <a:effectLst/>
                <a:latin typeface="Albert Sans Medium" pitchFamily="2" charset="77"/>
              </a:rPr>
              <a:t>/</a:t>
            </a:r>
            <a:r>
              <a:rPr lang="pt-PT" sz="1100" b="0" dirty="0" err="1">
                <a:solidFill>
                  <a:schemeClr val="bg1">
                    <a:lumMod val="50000"/>
                  </a:schemeClr>
                </a:solidFill>
                <a:effectLst/>
                <a:latin typeface="Albert Sans Medium" pitchFamily="2" charset="77"/>
              </a:rPr>
              <a:t>user</a:t>
            </a:r>
            <a:r>
              <a:rPr lang="pt-PT" sz="1100" b="0" dirty="0">
                <a:solidFill>
                  <a:schemeClr val="bg1">
                    <a:lumMod val="50000"/>
                  </a:schemeClr>
                </a:solidFill>
                <a:effectLst/>
                <a:latin typeface="Albert Sans Medium" pitchFamily="2" charset="77"/>
              </a:rPr>
              <a:t>'</a:t>
            </a:r>
            <a:r>
              <a:rPr lang="pt-PT" sz="1100" b="0" dirty="0">
                <a:solidFill>
                  <a:schemeClr val="accent6">
                    <a:lumMod val="50000"/>
                  </a:schemeClr>
                </a:solidFill>
                <a:effectLst/>
                <a:latin typeface="Albert Sans Medium" pitchFamily="2" charset="77"/>
              </a:rPr>
              <a:t>, {</a:t>
            </a:r>
          </a:p>
          <a:p>
            <a:r>
              <a:rPr lang="pt-PT" sz="1100" b="0" dirty="0">
                <a:solidFill>
                  <a:srgbClr val="BBBBBB"/>
                </a:solidFill>
                <a:effectLst/>
                <a:latin typeface="Albert Sans Medium" pitchFamily="2" charset="77"/>
              </a:rPr>
              <a:t>               </a:t>
            </a:r>
            <a:r>
              <a:rPr lang="pt-PT" sz="1100" b="0" dirty="0" err="1">
                <a:solidFill>
                  <a:schemeClr val="accent6">
                    <a:lumMod val="50000"/>
                  </a:schemeClr>
                </a:solidFill>
                <a:effectLst/>
                <a:latin typeface="Albert Sans Medium" pitchFamily="2" charset="77"/>
              </a:rPr>
              <a:t>method</a:t>
            </a:r>
            <a:r>
              <a:rPr lang="pt-PT" sz="1100" b="0" dirty="0">
                <a:solidFill>
                  <a:srgbClr val="F97583"/>
                </a:solidFill>
                <a:effectLst/>
                <a:latin typeface="Albert Sans Medium" pitchFamily="2" charset="77"/>
              </a:rPr>
              <a:t>:</a:t>
            </a:r>
            <a:r>
              <a:rPr lang="pt-PT" sz="1100" b="0" dirty="0">
                <a:solidFill>
                  <a:srgbClr val="BBBBBB"/>
                </a:solidFill>
                <a:effectLst/>
                <a:latin typeface="Albert Sans Medium" pitchFamily="2" charset="77"/>
              </a:rPr>
              <a:t> </a:t>
            </a:r>
            <a:r>
              <a:rPr lang="pt-PT" sz="1100" b="0" dirty="0">
                <a:solidFill>
                  <a:schemeClr val="bg1">
                    <a:lumMod val="50000"/>
                  </a:schemeClr>
                </a:solidFill>
                <a:effectLst/>
                <a:latin typeface="Albert Sans Medium" pitchFamily="2" charset="77"/>
              </a:rPr>
              <a:t>"POST"</a:t>
            </a:r>
            <a:r>
              <a:rPr lang="pt-PT" sz="1100" b="0" dirty="0">
                <a:solidFill>
                  <a:srgbClr val="BBBBBB"/>
                </a:solidFill>
                <a:effectLst/>
                <a:latin typeface="Albert Sans Medium" pitchFamily="2" charset="77"/>
              </a:rPr>
              <a:t>,</a:t>
            </a:r>
          </a:p>
          <a:p>
            <a:r>
              <a:rPr lang="pt-PT" sz="1100" b="0" dirty="0">
                <a:solidFill>
                  <a:srgbClr val="BBBBBB"/>
                </a:solidFill>
                <a:effectLst/>
                <a:latin typeface="Albert Sans Medium" pitchFamily="2" charset="77"/>
              </a:rPr>
              <a:t>               </a:t>
            </a:r>
            <a:r>
              <a:rPr lang="pt-PT" sz="1100" b="0" dirty="0" err="1">
                <a:solidFill>
                  <a:schemeClr val="accent6">
                    <a:lumMod val="50000"/>
                  </a:schemeClr>
                </a:solidFill>
                <a:effectLst/>
                <a:latin typeface="Albert Sans Medium" pitchFamily="2" charset="77"/>
              </a:rPr>
              <a:t>headers</a:t>
            </a:r>
            <a:r>
              <a:rPr lang="pt-PT" sz="1100" b="0" dirty="0">
                <a:solidFill>
                  <a:srgbClr val="F97583"/>
                </a:solidFill>
                <a:effectLst/>
                <a:latin typeface="Albert Sans Medium" pitchFamily="2" charset="77"/>
              </a:rPr>
              <a:t>:</a:t>
            </a:r>
            <a:r>
              <a:rPr lang="pt-PT" sz="1100" b="0" dirty="0">
                <a:solidFill>
                  <a:srgbClr val="BBBBBB"/>
                </a:solidFill>
                <a:effectLst/>
                <a:latin typeface="Albert Sans Medium" pitchFamily="2" charset="77"/>
              </a:rPr>
              <a:t> </a:t>
            </a:r>
            <a:r>
              <a:rPr lang="pt-PT" sz="1100" b="0" dirty="0">
                <a:solidFill>
                  <a:schemeClr val="accent6">
                    <a:lumMod val="50000"/>
                  </a:schemeClr>
                </a:solidFill>
                <a:effectLst/>
                <a:latin typeface="Albert Sans Medium" pitchFamily="2" charset="77"/>
              </a:rPr>
              <a:t>{</a:t>
            </a:r>
            <a:r>
              <a:rPr lang="pt-PT" sz="1100" b="0" dirty="0">
                <a:solidFill>
                  <a:srgbClr val="BBBBBB"/>
                </a:solidFill>
                <a:effectLst/>
                <a:latin typeface="Albert Sans Medium" pitchFamily="2" charset="77"/>
              </a:rPr>
              <a:t> </a:t>
            </a:r>
            <a:r>
              <a:rPr lang="pt-PT" sz="1100" b="0" dirty="0">
                <a:solidFill>
                  <a:schemeClr val="bg1">
                    <a:lumMod val="50000"/>
                  </a:schemeClr>
                </a:solidFill>
                <a:effectLst/>
                <a:latin typeface="Albert Sans Medium" pitchFamily="2" charset="77"/>
              </a:rPr>
              <a:t>"</a:t>
            </a:r>
            <a:r>
              <a:rPr lang="pt-PT" sz="1100" b="0" dirty="0" err="1">
                <a:solidFill>
                  <a:schemeClr val="bg1">
                    <a:lumMod val="50000"/>
                  </a:schemeClr>
                </a:solidFill>
                <a:effectLst/>
                <a:latin typeface="Albert Sans Medium" pitchFamily="2" charset="77"/>
              </a:rPr>
              <a:t>Content-Type</a:t>
            </a:r>
            <a:r>
              <a:rPr lang="pt-PT" sz="1100" b="0" dirty="0">
                <a:solidFill>
                  <a:schemeClr val="bg1">
                    <a:lumMod val="50000"/>
                  </a:schemeClr>
                </a:solidFill>
                <a:effectLst/>
                <a:latin typeface="Albert Sans Medium" pitchFamily="2" charset="77"/>
              </a:rPr>
              <a:t>": "</a:t>
            </a:r>
            <a:r>
              <a:rPr lang="pt-PT" sz="1100" b="0" dirty="0" err="1">
                <a:solidFill>
                  <a:schemeClr val="bg1">
                    <a:lumMod val="50000"/>
                  </a:schemeClr>
                </a:solidFill>
                <a:effectLst/>
                <a:latin typeface="Albert Sans Medium" pitchFamily="2" charset="77"/>
              </a:rPr>
              <a:t>application</a:t>
            </a:r>
            <a:r>
              <a:rPr lang="pt-PT" sz="1100" b="0" dirty="0">
                <a:solidFill>
                  <a:schemeClr val="bg1">
                    <a:lumMod val="50000"/>
                  </a:schemeClr>
                </a:solidFill>
                <a:effectLst/>
                <a:latin typeface="Albert Sans Medium" pitchFamily="2" charset="77"/>
              </a:rPr>
              <a:t>/</a:t>
            </a:r>
            <a:r>
              <a:rPr lang="pt-PT" sz="1100" b="0" dirty="0" err="1">
                <a:solidFill>
                  <a:schemeClr val="bg1">
                    <a:lumMod val="50000"/>
                  </a:schemeClr>
                </a:solidFill>
                <a:effectLst/>
                <a:latin typeface="Albert Sans Medium" pitchFamily="2" charset="77"/>
              </a:rPr>
              <a:t>json</a:t>
            </a:r>
            <a:r>
              <a:rPr lang="pt-PT" sz="1100" b="0" dirty="0">
                <a:solidFill>
                  <a:schemeClr val="bg1">
                    <a:lumMod val="50000"/>
                  </a:schemeClr>
                </a:solidFill>
                <a:effectLst/>
                <a:latin typeface="Albert Sans Medium" pitchFamily="2" charset="77"/>
              </a:rPr>
              <a:t>”</a:t>
            </a:r>
            <a:r>
              <a:rPr lang="pt-PT" sz="1100" dirty="0">
                <a:solidFill>
                  <a:schemeClr val="bg1">
                    <a:lumMod val="50000"/>
                  </a:schemeClr>
                </a:solidFill>
                <a:latin typeface="Albert Sans Medium" pitchFamily="2" charset="77"/>
              </a:rPr>
              <a:t> </a:t>
            </a:r>
            <a:r>
              <a:rPr lang="pt-PT" sz="1100" b="0" dirty="0">
                <a:solidFill>
                  <a:schemeClr val="accent6">
                    <a:lumMod val="50000"/>
                  </a:schemeClr>
                </a:solidFill>
                <a:effectLst/>
                <a:latin typeface="Albert Sans Medium" pitchFamily="2" charset="77"/>
              </a:rPr>
              <a:t>},</a:t>
            </a:r>
          </a:p>
          <a:p>
            <a:r>
              <a:rPr lang="pt-PT" sz="1100" b="0" dirty="0">
                <a:solidFill>
                  <a:srgbClr val="BBBBBB"/>
                </a:solidFill>
                <a:effectLst/>
                <a:latin typeface="Albert Sans Medium" pitchFamily="2" charset="77"/>
              </a:rPr>
              <a:t>               </a:t>
            </a:r>
            <a:r>
              <a:rPr lang="pt-PT" sz="1100" b="0" dirty="0">
                <a:solidFill>
                  <a:schemeClr val="accent6">
                    <a:lumMod val="50000"/>
                  </a:schemeClr>
                </a:solidFill>
                <a:effectLst/>
                <a:latin typeface="Albert Sans Medium" pitchFamily="2" charset="77"/>
              </a:rPr>
              <a:t>body</a:t>
            </a:r>
            <a:r>
              <a:rPr lang="pt-PT" sz="1100" b="0" dirty="0">
                <a:solidFill>
                  <a:srgbClr val="F97583"/>
                </a:solidFill>
                <a:effectLst/>
                <a:latin typeface="Albert Sans Medium" pitchFamily="2" charset="77"/>
              </a:rPr>
              <a:t>:</a:t>
            </a:r>
            <a:r>
              <a:rPr lang="pt-PT" sz="1100" b="0" dirty="0">
                <a:solidFill>
                  <a:srgbClr val="BBBBBB"/>
                </a:solidFill>
                <a:effectLst/>
                <a:latin typeface="Albert Sans Medium" pitchFamily="2" charset="77"/>
              </a:rPr>
              <a:t> </a:t>
            </a:r>
            <a:r>
              <a:rPr lang="pt-PT" sz="1100" b="0" dirty="0" err="1">
                <a:solidFill>
                  <a:schemeClr val="bg2">
                    <a:lumMod val="50000"/>
                  </a:schemeClr>
                </a:solidFill>
                <a:effectLst/>
                <a:latin typeface="Albert Sans Medium" pitchFamily="2" charset="77"/>
              </a:rPr>
              <a:t>JSON</a:t>
            </a:r>
            <a:r>
              <a:rPr lang="pt-PT" sz="1100" b="0" dirty="0" err="1">
                <a:solidFill>
                  <a:srgbClr val="B392F0"/>
                </a:solidFill>
                <a:effectLst/>
                <a:latin typeface="Albert Sans Medium" pitchFamily="2" charset="77"/>
              </a:rPr>
              <a:t>.</a:t>
            </a:r>
            <a:r>
              <a:rPr lang="pt-PT" sz="1100" b="0" dirty="0" err="1">
                <a:solidFill>
                  <a:srgbClr val="7030A0"/>
                </a:solidFill>
                <a:effectLst/>
                <a:latin typeface="Albert Sans Medium" pitchFamily="2" charset="77"/>
              </a:rPr>
              <a:t>stringify</a:t>
            </a:r>
            <a:r>
              <a:rPr lang="pt-PT" sz="1100" b="0" dirty="0">
                <a:solidFill>
                  <a:schemeClr val="accent6">
                    <a:lumMod val="50000"/>
                  </a:schemeClr>
                </a:solidFill>
                <a:effectLst/>
                <a:latin typeface="Albert Sans Medium" pitchFamily="2" charset="77"/>
              </a:rPr>
              <a:t>({ </a:t>
            </a:r>
            <a:r>
              <a:rPr lang="pt-PT" sz="1100" b="0" dirty="0" err="1">
                <a:solidFill>
                  <a:schemeClr val="accent6">
                    <a:lumMod val="50000"/>
                  </a:schemeClr>
                </a:solidFill>
                <a:effectLst/>
                <a:latin typeface="Albert Sans Medium" pitchFamily="2" charset="77"/>
              </a:rPr>
              <a:t>name</a:t>
            </a:r>
            <a:r>
              <a:rPr lang="pt-PT" sz="1100" b="0" dirty="0">
                <a:solidFill>
                  <a:schemeClr val="accent6">
                    <a:lumMod val="50000"/>
                  </a:schemeClr>
                </a:solidFill>
                <a:effectLst/>
                <a:latin typeface="Albert Sans Medium" pitchFamily="2" charset="77"/>
              </a:rPr>
              <a:t>, email, }),</a:t>
            </a:r>
          </a:p>
          <a:p>
            <a:r>
              <a:rPr lang="pt-PT" sz="1100" b="0" dirty="0">
                <a:solidFill>
                  <a:srgbClr val="BBBBBB"/>
                </a:solidFill>
                <a:effectLst/>
                <a:latin typeface="Albert Sans Medium" pitchFamily="2" charset="77"/>
              </a:rPr>
              <a:t>            </a:t>
            </a:r>
            <a:r>
              <a:rPr lang="pt-PT" sz="1100" b="0" dirty="0">
                <a:solidFill>
                  <a:schemeClr val="accent6">
                    <a:lumMod val="50000"/>
                  </a:schemeClr>
                </a:solidFill>
                <a:effectLst/>
                <a:latin typeface="Albert Sans Medium" pitchFamily="2" charset="77"/>
              </a:rPr>
              <a:t> });</a:t>
            </a:r>
          </a:p>
          <a:p>
            <a:r>
              <a:rPr lang="pt-PT" sz="1100" b="0" dirty="0">
                <a:solidFill>
                  <a:srgbClr val="F97583"/>
                </a:solidFill>
                <a:effectLst/>
                <a:latin typeface="Albert Sans Medium" pitchFamily="2" charset="77"/>
              </a:rPr>
              <a:t>             </a:t>
            </a:r>
            <a:r>
              <a:rPr lang="pt-PT" sz="1100" b="0" dirty="0" err="1">
                <a:solidFill>
                  <a:srgbClr val="FF0000"/>
                </a:solidFill>
                <a:effectLst/>
                <a:latin typeface="Albert Sans Medium" pitchFamily="2" charset="77"/>
              </a:rPr>
              <a:t>if</a:t>
            </a:r>
            <a:r>
              <a:rPr lang="pt-PT" sz="1100" b="0" dirty="0">
                <a:solidFill>
                  <a:schemeClr val="accent6">
                    <a:lumMod val="50000"/>
                  </a:schemeClr>
                </a:solidFill>
                <a:effectLst/>
                <a:latin typeface="Albert Sans Medium" pitchFamily="2" charset="77"/>
              </a:rPr>
              <a:t>(</a:t>
            </a:r>
            <a:r>
              <a:rPr lang="pt-PT" sz="1100" b="0" dirty="0" err="1">
                <a:solidFill>
                  <a:schemeClr val="bg2">
                    <a:lumMod val="50000"/>
                  </a:schemeClr>
                </a:solidFill>
                <a:effectLst/>
                <a:latin typeface="Albert Sans Medium" pitchFamily="2" charset="77"/>
              </a:rPr>
              <a:t>res</a:t>
            </a:r>
            <a:r>
              <a:rPr lang="pt-PT" sz="1100" b="0" dirty="0" err="1">
                <a:solidFill>
                  <a:srgbClr val="BBBBBB"/>
                </a:solidFill>
                <a:effectLst/>
                <a:latin typeface="Albert Sans Medium" pitchFamily="2" charset="77"/>
              </a:rPr>
              <a:t>.</a:t>
            </a:r>
            <a:r>
              <a:rPr lang="pt-PT" sz="1100" b="0" dirty="0" err="1">
                <a:solidFill>
                  <a:schemeClr val="bg2">
                    <a:lumMod val="50000"/>
                  </a:schemeClr>
                </a:solidFill>
                <a:effectLst/>
                <a:latin typeface="Albert Sans Medium" pitchFamily="2" charset="77"/>
              </a:rPr>
              <a:t>ok</a:t>
            </a:r>
            <a:r>
              <a:rPr lang="pt-PT" sz="1100" b="0" dirty="0">
                <a:solidFill>
                  <a:schemeClr val="accent6">
                    <a:lumMod val="50000"/>
                  </a:schemeClr>
                </a:solidFill>
                <a:effectLst/>
                <a:latin typeface="Albert Sans Medium" pitchFamily="2" charset="77"/>
              </a:rPr>
              <a:t>){ </a:t>
            </a:r>
            <a:r>
              <a:rPr lang="pt-PT" sz="1100" b="0" dirty="0" err="1">
                <a:solidFill>
                  <a:srgbClr val="FF0000"/>
                </a:solidFill>
                <a:effectLst/>
                <a:latin typeface="Albert Sans Medium" pitchFamily="2" charset="77"/>
              </a:rPr>
              <a:t>return</a:t>
            </a:r>
            <a:r>
              <a:rPr lang="pt-PT" sz="1100" b="0" dirty="0">
                <a:solidFill>
                  <a:srgbClr val="BBBBBB"/>
                </a:solidFill>
                <a:effectLst/>
                <a:latin typeface="Albert Sans Medium" pitchFamily="2" charset="77"/>
              </a:rPr>
              <a:t> </a:t>
            </a:r>
            <a:r>
              <a:rPr lang="pt-PT" sz="1100" b="0" dirty="0" err="1">
                <a:solidFill>
                  <a:schemeClr val="accent6">
                    <a:lumMod val="50000"/>
                  </a:schemeClr>
                </a:solidFill>
                <a:effectLst/>
                <a:latin typeface="Albert Sans Medium" pitchFamily="2" charset="77"/>
              </a:rPr>
              <a:t>user</a:t>
            </a:r>
            <a:r>
              <a:rPr lang="pt-PT" sz="1100" b="0" dirty="0">
                <a:solidFill>
                  <a:schemeClr val="accent6">
                    <a:lumMod val="50000"/>
                  </a:schemeClr>
                </a:solidFill>
                <a:effectLst/>
                <a:latin typeface="Albert Sans Medium" pitchFamily="2" charset="77"/>
              </a:rPr>
              <a:t>; }</a:t>
            </a:r>
          </a:p>
          <a:p>
            <a:r>
              <a:rPr lang="pt-PT" sz="1100" b="0" dirty="0">
                <a:solidFill>
                  <a:srgbClr val="BBBBBB"/>
                </a:solidFill>
                <a:effectLst/>
                <a:latin typeface="Albert Sans Medium" pitchFamily="2" charset="77"/>
              </a:rPr>
              <a:t>           </a:t>
            </a:r>
            <a:r>
              <a:rPr lang="pt-PT" sz="1100" b="0" dirty="0">
                <a:solidFill>
                  <a:schemeClr val="accent6">
                    <a:lumMod val="50000"/>
                  </a:schemeClr>
                </a:solidFill>
                <a:effectLst/>
                <a:latin typeface="Albert Sans Medium" pitchFamily="2" charset="77"/>
              </a:rPr>
              <a:t>}</a:t>
            </a:r>
            <a:endParaRPr lang="pt-PT" sz="1100" dirty="0">
              <a:solidFill>
                <a:schemeClr val="accent6">
                  <a:lumMod val="50000"/>
                </a:schemeClr>
              </a:solidFill>
              <a:latin typeface="Albert Sans Medium" pitchFamily="2" charset="77"/>
            </a:endParaRPr>
          </a:p>
          <a:p>
            <a:r>
              <a:rPr lang="pt-PT" sz="1100" b="0" dirty="0">
                <a:solidFill>
                  <a:schemeClr val="accent6">
                    <a:lumMod val="50000"/>
                  </a:schemeClr>
                </a:solidFill>
                <a:effectLst/>
                <a:latin typeface="Albert Sans Medium" pitchFamily="2" charset="77"/>
              </a:rPr>
              <a:t>         } </a:t>
            </a:r>
            <a:r>
              <a:rPr lang="pt-PT" sz="1100" b="0" dirty="0" err="1">
                <a:solidFill>
                  <a:srgbClr val="FF0000"/>
                </a:solidFill>
                <a:effectLst/>
                <a:latin typeface="Albert Sans Medium" pitchFamily="2" charset="77"/>
              </a:rPr>
              <a:t>catch</a:t>
            </a:r>
            <a:r>
              <a:rPr lang="pt-PT" sz="1100" b="0" dirty="0">
                <a:solidFill>
                  <a:srgbClr val="BBBBBB"/>
                </a:solidFill>
                <a:effectLst/>
                <a:latin typeface="Albert Sans Medium" pitchFamily="2" charset="77"/>
              </a:rPr>
              <a:t> </a:t>
            </a:r>
            <a:r>
              <a:rPr lang="pt-PT" sz="1100" b="0" dirty="0">
                <a:solidFill>
                  <a:schemeClr val="accent6">
                    <a:lumMod val="50000"/>
                  </a:schemeClr>
                </a:solidFill>
                <a:effectLst/>
                <a:latin typeface="Albert Sans Medium" pitchFamily="2" charset="77"/>
              </a:rPr>
              <a:t>(error) {</a:t>
            </a:r>
            <a:r>
              <a:rPr lang="pt-PT" sz="1100" b="0" dirty="0">
                <a:solidFill>
                  <a:srgbClr val="BBBBBB"/>
                </a:solidFill>
                <a:effectLst/>
                <a:latin typeface="Albert Sans Medium" pitchFamily="2" charset="77"/>
              </a:rPr>
              <a:t> </a:t>
            </a:r>
            <a:r>
              <a:rPr lang="pt-PT" sz="1100" b="0" dirty="0" err="1">
                <a:solidFill>
                  <a:schemeClr val="bg2">
                    <a:lumMod val="50000"/>
                  </a:schemeClr>
                </a:solidFill>
                <a:effectLst/>
                <a:latin typeface="Albert Sans Medium" pitchFamily="2" charset="77"/>
              </a:rPr>
              <a:t>console</a:t>
            </a:r>
            <a:r>
              <a:rPr lang="pt-PT" sz="1100" b="0" dirty="0" err="1">
                <a:solidFill>
                  <a:srgbClr val="B392F0"/>
                </a:solidFill>
                <a:effectLst/>
                <a:latin typeface="Albert Sans Medium" pitchFamily="2" charset="77"/>
              </a:rPr>
              <a:t>.</a:t>
            </a:r>
            <a:r>
              <a:rPr lang="pt-PT" sz="1100" b="0" dirty="0" err="1">
                <a:solidFill>
                  <a:srgbClr val="7030A0"/>
                </a:solidFill>
                <a:effectLst/>
                <a:latin typeface="Albert Sans Medium" pitchFamily="2" charset="77"/>
              </a:rPr>
              <a:t>log</a:t>
            </a:r>
            <a:r>
              <a:rPr lang="pt-PT" sz="1100" b="0" dirty="0">
                <a:solidFill>
                  <a:schemeClr val="accent6">
                    <a:lumMod val="50000"/>
                  </a:schemeClr>
                </a:solidFill>
                <a:effectLst/>
                <a:latin typeface="Albert Sans Medium" pitchFamily="2" charset="77"/>
              </a:rPr>
              <a:t>(error); } </a:t>
            </a:r>
          </a:p>
          <a:p>
            <a:r>
              <a:rPr lang="pt-PT" sz="1100" b="0" dirty="0">
                <a:solidFill>
                  <a:srgbClr val="BBBBBB"/>
                </a:solidFill>
                <a:effectLst/>
                <a:latin typeface="Albert Sans Medium" pitchFamily="2" charset="77"/>
              </a:rPr>
              <a:t>     </a:t>
            </a:r>
            <a:r>
              <a:rPr lang="pt-PT" sz="1100" b="0" dirty="0">
                <a:solidFill>
                  <a:schemeClr val="accent6">
                    <a:lumMod val="50000"/>
                  </a:schemeClr>
                </a:solidFill>
                <a:effectLst/>
                <a:latin typeface="Albert Sans Medium" pitchFamily="2" charset="77"/>
              </a:rPr>
              <a:t>}</a:t>
            </a:r>
          </a:p>
          <a:p>
            <a:r>
              <a:rPr lang="pt-PT" sz="1100" b="0" dirty="0">
                <a:solidFill>
                  <a:srgbClr val="F97583"/>
                </a:solidFill>
                <a:effectLst/>
                <a:latin typeface="Albert Sans Medium" pitchFamily="2" charset="77"/>
              </a:rPr>
              <a:t>     </a:t>
            </a:r>
            <a:r>
              <a:rPr lang="pt-PT" sz="1100" b="0" dirty="0" err="1">
                <a:solidFill>
                  <a:srgbClr val="FF0000"/>
                </a:solidFill>
                <a:effectLst/>
                <a:latin typeface="Albert Sans Medium" pitchFamily="2" charset="77"/>
              </a:rPr>
              <a:t>return</a:t>
            </a:r>
            <a:r>
              <a:rPr lang="pt-PT" sz="1100" b="0" dirty="0">
                <a:solidFill>
                  <a:srgbClr val="BBBBBB"/>
                </a:solidFill>
                <a:effectLst/>
                <a:latin typeface="Albert Sans Medium" pitchFamily="2" charset="77"/>
              </a:rPr>
              <a:t> </a:t>
            </a:r>
            <a:r>
              <a:rPr lang="pt-PT" sz="1100" b="0" dirty="0" err="1">
                <a:solidFill>
                  <a:schemeClr val="accent6">
                    <a:lumMod val="50000"/>
                  </a:schemeClr>
                </a:solidFill>
                <a:effectLst/>
                <a:latin typeface="Albert Sans Medium" pitchFamily="2" charset="77"/>
              </a:rPr>
              <a:t>user</a:t>
            </a:r>
            <a:r>
              <a:rPr lang="pt-PT" sz="1100" b="0" dirty="0">
                <a:solidFill>
                  <a:schemeClr val="accent6">
                    <a:lumMod val="50000"/>
                  </a:schemeClr>
                </a:solidFill>
                <a:effectLst/>
                <a:latin typeface="Albert Sans Medium" pitchFamily="2" charset="77"/>
              </a:rPr>
              <a:t>;</a:t>
            </a:r>
          </a:p>
          <a:p>
            <a:r>
              <a:rPr lang="pt-PT" sz="1100" b="0" dirty="0">
                <a:solidFill>
                  <a:schemeClr val="accent6">
                    <a:lumMod val="50000"/>
                  </a:schemeClr>
                </a:solidFill>
                <a:effectLst/>
                <a:latin typeface="Albert Sans Medium" pitchFamily="2" charset="77"/>
              </a:rPr>
              <a:t>}}};</a:t>
            </a:r>
          </a:p>
          <a:p>
            <a:br>
              <a:rPr lang="pt-PT" sz="1100" b="0" dirty="0">
                <a:solidFill>
                  <a:srgbClr val="BBBBBB"/>
                </a:solidFill>
                <a:effectLst/>
                <a:latin typeface="Albert Sans Medium" pitchFamily="2" charset="77"/>
              </a:rPr>
            </a:br>
            <a:r>
              <a:rPr lang="pt-PT" sz="1100" b="0" dirty="0" err="1">
                <a:solidFill>
                  <a:srgbClr val="FF0000"/>
                </a:solidFill>
                <a:effectLst/>
                <a:latin typeface="Albert Sans Medium" pitchFamily="2" charset="77"/>
              </a:rPr>
              <a:t>export</a:t>
            </a:r>
            <a:r>
              <a:rPr lang="pt-PT" sz="1100" b="0" dirty="0">
                <a:solidFill>
                  <a:srgbClr val="FF0000"/>
                </a:solidFill>
                <a:effectLst/>
                <a:latin typeface="Albert Sans Medium" pitchFamily="2" charset="77"/>
              </a:rPr>
              <a:t> </a:t>
            </a:r>
            <a:r>
              <a:rPr lang="pt-PT" sz="1100" b="0" dirty="0" err="1">
                <a:solidFill>
                  <a:srgbClr val="FF0000"/>
                </a:solidFill>
                <a:effectLst/>
                <a:latin typeface="Albert Sans Medium" pitchFamily="2" charset="77"/>
              </a:rPr>
              <a:t>default</a:t>
            </a:r>
            <a:r>
              <a:rPr lang="pt-PT" sz="1100" b="0" dirty="0">
                <a:solidFill>
                  <a:srgbClr val="FF0000"/>
                </a:solidFill>
                <a:effectLst/>
                <a:latin typeface="Albert Sans Medium" pitchFamily="2" charset="77"/>
              </a:rPr>
              <a:t> </a:t>
            </a:r>
            <a:r>
              <a:rPr lang="pt-PT" sz="1100" b="0" dirty="0" err="1">
                <a:solidFill>
                  <a:srgbClr val="7030A0"/>
                </a:solidFill>
                <a:effectLst/>
                <a:latin typeface="Albert Sans Medium" pitchFamily="2" charset="77"/>
              </a:rPr>
              <a:t>NextAuth</a:t>
            </a:r>
            <a:r>
              <a:rPr lang="pt-PT" sz="1100" b="0" dirty="0">
                <a:solidFill>
                  <a:srgbClr val="BBBBBB"/>
                </a:solidFill>
                <a:effectLst/>
                <a:latin typeface="Albert Sans Medium" pitchFamily="2" charset="77"/>
              </a:rPr>
              <a:t>(</a:t>
            </a:r>
            <a:r>
              <a:rPr lang="pt-PT" sz="1100" b="0" dirty="0" err="1">
                <a:solidFill>
                  <a:schemeClr val="bg2">
                    <a:lumMod val="50000"/>
                  </a:schemeClr>
                </a:solidFill>
                <a:effectLst/>
                <a:latin typeface="Albert Sans Medium" pitchFamily="2" charset="77"/>
              </a:rPr>
              <a:t>authOptions</a:t>
            </a:r>
            <a:r>
              <a:rPr lang="pt-PT" sz="1100" b="0" dirty="0">
                <a:solidFill>
                  <a:srgbClr val="BBBBBB"/>
                </a:solidFill>
                <a:effectLst/>
                <a:latin typeface="Albert Sans Medium" pitchFamily="2" charset="77"/>
              </a:rPr>
              <a:t>);</a:t>
            </a:r>
          </a:p>
          <a:p>
            <a:endParaRPr lang="pt-PT" dirty="0"/>
          </a:p>
        </p:txBody>
      </p:sp>
    </p:spTree>
    <p:extLst>
      <p:ext uri="{BB962C8B-B14F-4D97-AF65-F5344CB8AC3E}">
        <p14:creationId xmlns:p14="http://schemas.microsoft.com/office/powerpoint/2010/main" val="4113848006"/>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4">
          <a:extLst>
            <a:ext uri="{FF2B5EF4-FFF2-40B4-BE49-F238E27FC236}">
              <a16:creationId xmlns:a16="http://schemas.microsoft.com/office/drawing/2014/main" id="{A0848E49-DA75-9A42-A642-B442BCFD8016}"/>
            </a:ext>
          </a:extLst>
        </p:cNvPr>
        <p:cNvGrpSpPr/>
        <p:nvPr/>
      </p:nvGrpSpPr>
      <p:grpSpPr>
        <a:xfrm>
          <a:off x="0" y="0"/>
          <a:ext cx="0" cy="0"/>
          <a:chOff x="0" y="0"/>
          <a:chExt cx="0" cy="0"/>
        </a:xfrm>
      </p:grpSpPr>
      <p:sp>
        <p:nvSpPr>
          <p:cNvPr id="435" name="Google Shape;435;p55">
            <a:extLst>
              <a:ext uri="{FF2B5EF4-FFF2-40B4-BE49-F238E27FC236}">
                <a16:creationId xmlns:a16="http://schemas.microsoft.com/office/drawing/2014/main" id="{BEC2D384-9F7F-876D-BE74-D5095BA0B4B0}"/>
              </a:ext>
            </a:extLst>
          </p:cNvPr>
          <p:cNvSpPr txBox="1">
            <a:spLocks noGrp="1"/>
          </p:cNvSpPr>
          <p:nvPr>
            <p:ph type="title"/>
          </p:nvPr>
        </p:nvSpPr>
        <p:spPr>
          <a:xfrm>
            <a:off x="334102" y="289049"/>
            <a:ext cx="5464025" cy="72274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err="1"/>
              <a:t>Registo</a:t>
            </a:r>
            <a:r>
              <a:rPr lang="en" sz="4000" dirty="0"/>
              <a:t> de </a:t>
            </a:r>
            <a:r>
              <a:rPr lang="en" sz="4000" dirty="0" err="1"/>
              <a:t>utilizador</a:t>
            </a:r>
            <a:endParaRPr sz="4000" dirty="0"/>
          </a:p>
        </p:txBody>
      </p:sp>
      <p:sp>
        <p:nvSpPr>
          <p:cNvPr id="8" name="Google Shape;435;p55">
            <a:extLst>
              <a:ext uri="{FF2B5EF4-FFF2-40B4-BE49-F238E27FC236}">
                <a16:creationId xmlns:a16="http://schemas.microsoft.com/office/drawing/2014/main" id="{095ADCD8-1DD9-22D2-BEB2-10D5F5D9103A}"/>
              </a:ext>
            </a:extLst>
          </p:cNvPr>
          <p:cNvSpPr txBox="1">
            <a:spLocks/>
          </p:cNvSpPr>
          <p:nvPr/>
        </p:nvSpPr>
        <p:spPr>
          <a:xfrm>
            <a:off x="5717671" y="545358"/>
            <a:ext cx="2558827" cy="38331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200"/>
              <a:buFont typeface="Alexandria Medium"/>
              <a:buNone/>
              <a:defRPr sz="5000" b="0" i="0" u="none" strike="noStrike" cap="none">
                <a:solidFill>
                  <a:schemeClr val="dk1"/>
                </a:solidFill>
                <a:latin typeface="Alexandria Medium"/>
                <a:ea typeface="Alexandria Medium"/>
                <a:cs typeface="Alexandria Medium"/>
                <a:sym typeface="Alexandria Medium"/>
              </a:defRPr>
            </a:lvl1pPr>
            <a:lvl2pPr marR="0" lvl="1" algn="ctr" rtl="0">
              <a:lnSpc>
                <a:spcPct val="100000"/>
              </a:lnSpc>
              <a:spcBef>
                <a:spcPts val="0"/>
              </a:spcBef>
              <a:spcAft>
                <a:spcPts val="0"/>
              </a:spcAft>
              <a:buClr>
                <a:schemeClr val="dk1"/>
              </a:buClr>
              <a:buSzPts val="6200"/>
              <a:buFont typeface="Alexandria Medium"/>
              <a:buNone/>
              <a:defRPr sz="6200" b="0" i="0" u="none" strike="noStrike" cap="none">
                <a:solidFill>
                  <a:schemeClr val="dk1"/>
                </a:solidFill>
                <a:latin typeface="Alexandria Medium"/>
                <a:ea typeface="Alexandria Medium"/>
                <a:cs typeface="Alexandria Medium"/>
                <a:sym typeface="Alexandria Medium"/>
              </a:defRPr>
            </a:lvl2pPr>
            <a:lvl3pPr marR="0" lvl="2" algn="ctr" rtl="0">
              <a:lnSpc>
                <a:spcPct val="100000"/>
              </a:lnSpc>
              <a:spcBef>
                <a:spcPts val="0"/>
              </a:spcBef>
              <a:spcAft>
                <a:spcPts val="0"/>
              </a:spcAft>
              <a:buClr>
                <a:schemeClr val="dk1"/>
              </a:buClr>
              <a:buSzPts val="6200"/>
              <a:buFont typeface="Alexandria Medium"/>
              <a:buNone/>
              <a:defRPr sz="6200" b="0" i="0" u="none" strike="noStrike" cap="none">
                <a:solidFill>
                  <a:schemeClr val="dk1"/>
                </a:solidFill>
                <a:latin typeface="Alexandria Medium"/>
                <a:ea typeface="Alexandria Medium"/>
                <a:cs typeface="Alexandria Medium"/>
                <a:sym typeface="Alexandria Medium"/>
              </a:defRPr>
            </a:lvl3pPr>
            <a:lvl4pPr marR="0" lvl="3" algn="ctr" rtl="0">
              <a:lnSpc>
                <a:spcPct val="100000"/>
              </a:lnSpc>
              <a:spcBef>
                <a:spcPts val="0"/>
              </a:spcBef>
              <a:spcAft>
                <a:spcPts val="0"/>
              </a:spcAft>
              <a:buClr>
                <a:schemeClr val="dk1"/>
              </a:buClr>
              <a:buSzPts val="6200"/>
              <a:buFont typeface="Alexandria Medium"/>
              <a:buNone/>
              <a:defRPr sz="6200" b="0" i="0" u="none" strike="noStrike" cap="none">
                <a:solidFill>
                  <a:schemeClr val="dk1"/>
                </a:solidFill>
                <a:latin typeface="Alexandria Medium"/>
                <a:ea typeface="Alexandria Medium"/>
                <a:cs typeface="Alexandria Medium"/>
                <a:sym typeface="Alexandria Medium"/>
              </a:defRPr>
            </a:lvl4pPr>
            <a:lvl5pPr marR="0" lvl="4" algn="ctr" rtl="0">
              <a:lnSpc>
                <a:spcPct val="100000"/>
              </a:lnSpc>
              <a:spcBef>
                <a:spcPts val="0"/>
              </a:spcBef>
              <a:spcAft>
                <a:spcPts val="0"/>
              </a:spcAft>
              <a:buClr>
                <a:schemeClr val="dk1"/>
              </a:buClr>
              <a:buSzPts val="6200"/>
              <a:buFont typeface="Alexandria Medium"/>
              <a:buNone/>
              <a:defRPr sz="6200" b="0" i="0" u="none" strike="noStrike" cap="none">
                <a:solidFill>
                  <a:schemeClr val="dk1"/>
                </a:solidFill>
                <a:latin typeface="Alexandria Medium"/>
                <a:ea typeface="Alexandria Medium"/>
                <a:cs typeface="Alexandria Medium"/>
                <a:sym typeface="Alexandria Medium"/>
              </a:defRPr>
            </a:lvl5pPr>
            <a:lvl6pPr marR="0" lvl="5" algn="ctr" rtl="0">
              <a:lnSpc>
                <a:spcPct val="100000"/>
              </a:lnSpc>
              <a:spcBef>
                <a:spcPts val="0"/>
              </a:spcBef>
              <a:spcAft>
                <a:spcPts val="0"/>
              </a:spcAft>
              <a:buClr>
                <a:schemeClr val="dk1"/>
              </a:buClr>
              <a:buSzPts val="6200"/>
              <a:buFont typeface="Alexandria Medium"/>
              <a:buNone/>
              <a:defRPr sz="6200" b="0" i="0" u="none" strike="noStrike" cap="none">
                <a:solidFill>
                  <a:schemeClr val="dk1"/>
                </a:solidFill>
                <a:latin typeface="Alexandria Medium"/>
                <a:ea typeface="Alexandria Medium"/>
                <a:cs typeface="Alexandria Medium"/>
                <a:sym typeface="Alexandria Medium"/>
              </a:defRPr>
            </a:lvl6pPr>
            <a:lvl7pPr marR="0" lvl="6" algn="ctr" rtl="0">
              <a:lnSpc>
                <a:spcPct val="100000"/>
              </a:lnSpc>
              <a:spcBef>
                <a:spcPts val="0"/>
              </a:spcBef>
              <a:spcAft>
                <a:spcPts val="0"/>
              </a:spcAft>
              <a:buClr>
                <a:schemeClr val="dk1"/>
              </a:buClr>
              <a:buSzPts val="6200"/>
              <a:buFont typeface="Alexandria Medium"/>
              <a:buNone/>
              <a:defRPr sz="6200" b="0" i="0" u="none" strike="noStrike" cap="none">
                <a:solidFill>
                  <a:schemeClr val="dk1"/>
                </a:solidFill>
                <a:latin typeface="Alexandria Medium"/>
                <a:ea typeface="Alexandria Medium"/>
                <a:cs typeface="Alexandria Medium"/>
                <a:sym typeface="Alexandria Medium"/>
              </a:defRPr>
            </a:lvl7pPr>
            <a:lvl8pPr marR="0" lvl="7" algn="ctr" rtl="0">
              <a:lnSpc>
                <a:spcPct val="100000"/>
              </a:lnSpc>
              <a:spcBef>
                <a:spcPts val="0"/>
              </a:spcBef>
              <a:spcAft>
                <a:spcPts val="0"/>
              </a:spcAft>
              <a:buClr>
                <a:schemeClr val="dk1"/>
              </a:buClr>
              <a:buSzPts val="6200"/>
              <a:buFont typeface="Alexandria Medium"/>
              <a:buNone/>
              <a:defRPr sz="6200" b="0" i="0" u="none" strike="noStrike" cap="none">
                <a:solidFill>
                  <a:schemeClr val="dk1"/>
                </a:solidFill>
                <a:latin typeface="Alexandria Medium"/>
                <a:ea typeface="Alexandria Medium"/>
                <a:cs typeface="Alexandria Medium"/>
                <a:sym typeface="Alexandria Medium"/>
              </a:defRPr>
            </a:lvl8pPr>
            <a:lvl9pPr marR="0" lvl="8" algn="ctr" rtl="0">
              <a:lnSpc>
                <a:spcPct val="100000"/>
              </a:lnSpc>
              <a:spcBef>
                <a:spcPts val="0"/>
              </a:spcBef>
              <a:spcAft>
                <a:spcPts val="0"/>
              </a:spcAft>
              <a:buClr>
                <a:schemeClr val="dk1"/>
              </a:buClr>
              <a:buSzPts val="6200"/>
              <a:buFont typeface="Alexandria Medium"/>
              <a:buNone/>
              <a:defRPr sz="6200" b="0" i="0" u="none" strike="noStrike" cap="none">
                <a:solidFill>
                  <a:schemeClr val="dk1"/>
                </a:solidFill>
                <a:latin typeface="Alexandria Medium"/>
                <a:ea typeface="Alexandria Medium"/>
                <a:cs typeface="Alexandria Medium"/>
                <a:sym typeface="Alexandria Medium"/>
              </a:defRPr>
            </a:lvl9pPr>
          </a:lstStyle>
          <a:p>
            <a:r>
              <a:rPr lang="pt-PT" sz="1200" dirty="0">
                <a:latin typeface="Albert Sans Medium" pitchFamily="2" charset="77"/>
              </a:rPr>
              <a:t>../</a:t>
            </a:r>
            <a:r>
              <a:rPr lang="pt-PT" sz="1200" dirty="0" err="1">
                <a:latin typeface="Albert Sans Medium" pitchFamily="2" charset="77"/>
              </a:rPr>
              <a:t>pages</a:t>
            </a:r>
            <a:r>
              <a:rPr lang="pt-PT" sz="1200" dirty="0">
                <a:latin typeface="Albert Sans Medium" pitchFamily="2" charset="77"/>
              </a:rPr>
              <a:t>/</a:t>
            </a:r>
            <a:r>
              <a:rPr lang="pt-PT" sz="1200" dirty="0" err="1">
                <a:latin typeface="Albert Sans Medium" pitchFamily="2" charset="77"/>
              </a:rPr>
              <a:t>api</a:t>
            </a:r>
            <a:r>
              <a:rPr lang="pt-PT" sz="1200" dirty="0">
                <a:latin typeface="Albert Sans Medium" pitchFamily="2" charset="77"/>
              </a:rPr>
              <a:t>/</a:t>
            </a:r>
            <a:r>
              <a:rPr lang="pt-PT" sz="1200" dirty="0" err="1">
                <a:latin typeface="Albert Sans Medium" pitchFamily="2" charset="77"/>
              </a:rPr>
              <a:t>user</a:t>
            </a:r>
            <a:r>
              <a:rPr lang="pt-PT" sz="1200" dirty="0">
                <a:latin typeface="Albert Sans Medium" pitchFamily="2" charset="77"/>
              </a:rPr>
              <a:t>/</a:t>
            </a:r>
            <a:r>
              <a:rPr lang="pt-PT" sz="1200" dirty="0" err="1">
                <a:latin typeface="Albert Sans Medium" pitchFamily="2" charset="77"/>
              </a:rPr>
              <a:t>index.js</a:t>
            </a:r>
            <a:endParaRPr lang="pt-PT" sz="1200" dirty="0">
              <a:latin typeface="Albert Sans Medium" pitchFamily="2" charset="77"/>
            </a:endParaRPr>
          </a:p>
        </p:txBody>
      </p:sp>
      <p:sp>
        <p:nvSpPr>
          <p:cNvPr id="2" name="CaixaDeTexto 1">
            <a:extLst>
              <a:ext uri="{FF2B5EF4-FFF2-40B4-BE49-F238E27FC236}">
                <a16:creationId xmlns:a16="http://schemas.microsoft.com/office/drawing/2014/main" id="{27D8E3FB-3DE0-A633-00B0-62BEE973250D}"/>
              </a:ext>
            </a:extLst>
          </p:cNvPr>
          <p:cNvSpPr txBox="1"/>
          <p:nvPr/>
        </p:nvSpPr>
        <p:spPr>
          <a:xfrm>
            <a:off x="334102" y="1226541"/>
            <a:ext cx="5803462" cy="3816429"/>
          </a:xfrm>
          <a:prstGeom prst="rect">
            <a:avLst/>
          </a:prstGeom>
          <a:noFill/>
        </p:spPr>
        <p:txBody>
          <a:bodyPr wrap="square" rtlCol="0">
            <a:spAutoFit/>
          </a:bodyPr>
          <a:lstStyle/>
          <a:p>
            <a:r>
              <a:rPr lang="pt-PT" sz="1200" b="0" dirty="0" err="1">
                <a:solidFill>
                  <a:srgbClr val="FF0000"/>
                </a:solidFill>
                <a:effectLst/>
                <a:latin typeface="Albert Sans Medium" pitchFamily="2" charset="77"/>
              </a:rPr>
              <a:t>import</a:t>
            </a:r>
            <a:r>
              <a:rPr lang="pt-PT" sz="1200" b="0" dirty="0">
                <a:solidFill>
                  <a:srgbClr val="BBBBBB"/>
                </a:solidFill>
                <a:effectLst/>
                <a:latin typeface="Albert Sans Medium" pitchFamily="2" charset="77"/>
              </a:rPr>
              <a:t> </a:t>
            </a:r>
            <a:r>
              <a:rPr lang="pt-PT" sz="1200" b="0" dirty="0">
                <a:solidFill>
                  <a:schemeClr val="accent6">
                    <a:lumMod val="50000"/>
                  </a:schemeClr>
                </a:solidFill>
                <a:effectLst/>
                <a:latin typeface="Albert Sans Medium" pitchFamily="2" charset="77"/>
              </a:rPr>
              <a:t>{ </a:t>
            </a:r>
            <a:r>
              <a:rPr lang="pt-PT" sz="1200" b="0" dirty="0" err="1">
                <a:solidFill>
                  <a:schemeClr val="accent6">
                    <a:lumMod val="50000"/>
                  </a:schemeClr>
                </a:solidFill>
                <a:effectLst/>
                <a:latin typeface="Albert Sans Medium" pitchFamily="2" charset="77"/>
              </a:rPr>
              <a:t>connectMongoDB</a:t>
            </a:r>
            <a:r>
              <a:rPr lang="pt-PT" sz="1200" b="0" dirty="0">
                <a:solidFill>
                  <a:schemeClr val="accent6">
                    <a:lumMod val="50000"/>
                  </a:schemeClr>
                </a:solidFill>
                <a:effectLst/>
                <a:latin typeface="Albert Sans Medium" pitchFamily="2" charset="77"/>
              </a:rPr>
              <a:t> } </a:t>
            </a:r>
            <a:r>
              <a:rPr lang="pt-PT" sz="1200" b="0" dirty="0" err="1">
                <a:solidFill>
                  <a:srgbClr val="FF0000"/>
                </a:solidFill>
                <a:effectLst/>
                <a:latin typeface="Albert Sans Medium" pitchFamily="2" charset="77"/>
              </a:rPr>
              <a:t>from</a:t>
            </a:r>
            <a:r>
              <a:rPr lang="pt-PT" sz="1200" b="0" dirty="0">
                <a:solidFill>
                  <a:srgbClr val="BBBBBB"/>
                </a:solidFill>
                <a:effectLst/>
                <a:latin typeface="Albert Sans Medium" pitchFamily="2" charset="77"/>
              </a:rPr>
              <a:t> </a:t>
            </a:r>
            <a:r>
              <a:rPr lang="pt-PT" sz="1200" b="0" dirty="0">
                <a:solidFill>
                  <a:schemeClr val="bg1">
                    <a:lumMod val="50000"/>
                  </a:schemeClr>
                </a:solidFill>
                <a:effectLst/>
                <a:latin typeface="Albert Sans Medium" pitchFamily="2" charset="77"/>
              </a:rPr>
              <a:t>"../../../</a:t>
            </a:r>
            <a:r>
              <a:rPr lang="pt-PT" sz="1200" b="0" dirty="0" err="1">
                <a:solidFill>
                  <a:schemeClr val="bg1">
                    <a:lumMod val="50000"/>
                  </a:schemeClr>
                </a:solidFill>
                <a:effectLst/>
                <a:latin typeface="Albert Sans Medium" pitchFamily="2" charset="77"/>
              </a:rPr>
              <a:t>lib</a:t>
            </a:r>
            <a:r>
              <a:rPr lang="pt-PT" sz="1200" b="0" dirty="0">
                <a:solidFill>
                  <a:schemeClr val="bg1">
                    <a:lumMod val="50000"/>
                  </a:schemeClr>
                </a:solidFill>
                <a:effectLst/>
                <a:latin typeface="Albert Sans Medium" pitchFamily="2" charset="77"/>
              </a:rPr>
              <a:t>/</a:t>
            </a:r>
            <a:r>
              <a:rPr lang="pt-PT" sz="1200" b="0" dirty="0" err="1">
                <a:solidFill>
                  <a:schemeClr val="bg1">
                    <a:lumMod val="50000"/>
                  </a:schemeClr>
                </a:solidFill>
                <a:effectLst/>
                <a:latin typeface="Albert Sans Medium" pitchFamily="2" charset="77"/>
              </a:rPr>
              <a:t>mongodb</a:t>
            </a:r>
            <a:r>
              <a:rPr lang="pt-PT" sz="1200" b="0" dirty="0">
                <a:solidFill>
                  <a:schemeClr val="bg1">
                    <a:lumMod val="50000"/>
                  </a:schemeClr>
                </a:solidFill>
                <a:effectLst/>
                <a:latin typeface="Albert Sans Medium" pitchFamily="2" charset="77"/>
              </a:rPr>
              <a:t>"</a:t>
            </a:r>
            <a:r>
              <a:rPr lang="pt-PT" sz="1200" b="0" dirty="0">
                <a:solidFill>
                  <a:srgbClr val="BBBBBB"/>
                </a:solidFill>
                <a:effectLst/>
                <a:latin typeface="Albert Sans Medium" pitchFamily="2" charset="77"/>
              </a:rPr>
              <a:t>;</a:t>
            </a:r>
          </a:p>
          <a:p>
            <a:r>
              <a:rPr lang="pt-PT" sz="1200" b="0" dirty="0" err="1">
                <a:solidFill>
                  <a:srgbClr val="FF0000"/>
                </a:solidFill>
                <a:effectLst/>
                <a:latin typeface="Albert Sans Medium" pitchFamily="2" charset="77"/>
              </a:rPr>
              <a:t>import</a:t>
            </a:r>
            <a:r>
              <a:rPr lang="pt-PT" sz="1200" b="0" dirty="0">
                <a:solidFill>
                  <a:srgbClr val="BBBBBB"/>
                </a:solidFill>
                <a:effectLst/>
                <a:latin typeface="Albert Sans Medium" pitchFamily="2" charset="77"/>
              </a:rPr>
              <a:t> </a:t>
            </a:r>
            <a:r>
              <a:rPr lang="pt-PT" sz="1200" b="0" dirty="0" err="1">
                <a:solidFill>
                  <a:schemeClr val="accent6">
                    <a:lumMod val="50000"/>
                  </a:schemeClr>
                </a:solidFill>
                <a:effectLst/>
                <a:latin typeface="Albert Sans Medium" pitchFamily="2" charset="77"/>
              </a:rPr>
              <a:t>User</a:t>
            </a:r>
            <a:r>
              <a:rPr lang="pt-PT" sz="1200" b="0" dirty="0">
                <a:solidFill>
                  <a:srgbClr val="BBBBBB"/>
                </a:solidFill>
                <a:effectLst/>
                <a:latin typeface="Albert Sans Medium" pitchFamily="2" charset="77"/>
              </a:rPr>
              <a:t> </a:t>
            </a:r>
            <a:r>
              <a:rPr lang="pt-PT" sz="1200" b="0" dirty="0" err="1">
                <a:solidFill>
                  <a:srgbClr val="FF0000"/>
                </a:solidFill>
                <a:effectLst/>
                <a:latin typeface="Albert Sans Medium" pitchFamily="2" charset="77"/>
              </a:rPr>
              <a:t>from</a:t>
            </a:r>
            <a:r>
              <a:rPr lang="pt-PT" sz="1200" b="0" dirty="0">
                <a:solidFill>
                  <a:srgbClr val="BBBBBB"/>
                </a:solidFill>
                <a:effectLst/>
                <a:latin typeface="Albert Sans Medium" pitchFamily="2" charset="77"/>
              </a:rPr>
              <a:t> </a:t>
            </a:r>
            <a:r>
              <a:rPr lang="pt-PT" sz="1200" b="0" dirty="0">
                <a:solidFill>
                  <a:schemeClr val="bg1">
                    <a:lumMod val="50000"/>
                  </a:schemeClr>
                </a:solidFill>
                <a:effectLst/>
                <a:latin typeface="Albert Sans Medium" pitchFamily="2" charset="77"/>
              </a:rPr>
              <a:t>"../../../</a:t>
            </a:r>
            <a:r>
              <a:rPr lang="pt-PT" sz="1200" b="0" dirty="0" err="1">
                <a:solidFill>
                  <a:schemeClr val="bg1">
                    <a:lumMod val="50000"/>
                  </a:schemeClr>
                </a:solidFill>
                <a:effectLst/>
                <a:latin typeface="Albert Sans Medium" pitchFamily="2" charset="77"/>
              </a:rPr>
              <a:t>models</a:t>
            </a:r>
            <a:r>
              <a:rPr lang="pt-PT" sz="1200" b="0" dirty="0">
                <a:solidFill>
                  <a:schemeClr val="bg1">
                    <a:lumMod val="50000"/>
                  </a:schemeClr>
                </a:solidFill>
                <a:effectLst/>
                <a:latin typeface="Albert Sans Medium" pitchFamily="2" charset="77"/>
              </a:rPr>
              <a:t>/</a:t>
            </a:r>
            <a:r>
              <a:rPr lang="pt-PT" sz="1200" b="0" dirty="0" err="1">
                <a:solidFill>
                  <a:schemeClr val="bg1">
                    <a:lumMod val="50000"/>
                  </a:schemeClr>
                </a:solidFill>
                <a:effectLst/>
                <a:latin typeface="Albert Sans Medium" pitchFamily="2" charset="77"/>
              </a:rPr>
              <a:t>user</a:t>
            </a:r>
            <a:r>
              <a:rPr lang="pt-PT" sz="1200" b="0" dirty="0">
                <a:solidFill>
                  <a:schemeClr val="bg1">
                    <a:lumMod val="50000"/>
                  </a:schemeClr>
                </a:solidFill>
                <a:effectLst/>
                <a:latin typeface="Albert Sans Medium" pitchFamily="2" charset="77"/>
              </a:rPr>
              <a:t>"</a:t>
            </a:r>
            <a:r>
              <a:rPr lang="pt-PT" sz="1200" b="0" dirty="0">
                <a:solidFill>
                  <a:srgbClr val="BBBBBB"/>
                </a:solidFill>
                <a:effectLst/>
                <a:latin typeface="Albert Sans Medium" pitchFamily="2" charset="77"/>
              </a:rPr>
              <a:t>;</a:t>
            </a:r>
          </a:p>
          <a:p>
            <a:br>
              <a:rPr lang="pt-PT" sz="1200" b="0" dirty="0">
                <a:solidFill>
                  <a:srgbClr val="BBBBBB"/>
                </a:solidFill>
                <a:effectLst/>
                <a:latin typeface="Albert Sans Medium" pitchFamily="2" charset="77"/>
              </a:rPr>
            </a:br>
            <a:r>
              <a:rPr lang="pt-PT" sz="1200" b="0" dirty="0" err="1">
                <a:solidFill>
                  <a:srgbClr val="FF0000"/>
                </a:solidFill>
                <a:effectLst/>
                <a:latin typeface="Albert Sans Medium" pitchFamily="2" charset="77"/>
              </a:rPr>
              <a:t>export</a:t>
            </a:r>
            <a:r>
              <a:rPr lang="pt-PT" sz="1200" b="0" dirty="0">
                <a:solidFill>
                  <a:srgbClr val="FF0000"/>
                </a:solidFill>
                <a:effectLst/>
                <a:latin typeface="Albert Sans Medium" pitchFamily="2" charset="77"/>
              </a:rPr>
              <a:t> </a:t>
            </a:r>
            <a:r>
              <a:rPr lang="pt-PT" sz="1200" b="0" dirty="0" err="1">
                <a:solidFill>
                  <a:srgbClr val="FF0000"/>
                </a:solidFill>
                <a:effectLst/>
                <a:latin typeface="Albert Sans Medium" pitchFamily="2" charset="77"/>
              </a:rPr>
              <a:t>default</a:t>
            </a:r>
            <a:r>
              <a:rPr lang="pt-PT" sz="1200" b="0" dirty="0">
                <a:solidFill>
                  <a:srgbClr val="FF0000"/>
                </a:solidFill>
                <a:effectLst/>
                <a:latin typeface="Albert Sans Medium" pitchFamily="2" charset="77"/>
              </a:rPr>
              <a:t> </a:t>
            </a:r>
            <a:r>
              <a:rPr lang="pt-PT" sz="1200" b="0" dirty="0" err="1">
                <a:solidFill>
                  <a:srgbClr val="FF0000"/>
                </a:solidFill>
                <a:effectLst/>
                <a:latin typeface="Albert Sans Medium" pitchFamily="2" charset="77"/>
              </a:rPr>
              <a:t>async</a:t>
            </a:r>
            <a:r>
              <a:rPr lang="pt-PT" sz="1200" b="0" dirty="0">
                <a:solidFill>
                  <a:srgbClr val="FF0000"/>
                </a:solidFill>
                <a:effectLst/>
                <a:latin typeface="Albert Sans Medium" pitchFamily="2" charset="77"/>
              </a:rPr>
              <a:t> </a:t>
            </a:r>
            <a:r>
              <a:rPr lang="pt-PT" sz="1200" b="0" dirty="0" err="1">
                <a:solidFill>
                  <a:srgbClr val="FF0000"/>
                </a:solidFill>
                <a:effectLst/>
                <a:latin typeface="Albert Sans Medium" pitchFamily="2" charset="77"/>
              </a:rPr>
              <a:t>function</a:t>
            </a:r>
            <a:r>
              <a:rPr lang="pt-PT" sz="1200" b="0" dirty="0">
                <a:solidFill>
                  <a:srgbClr val="FF0000"/>
                </a:solidFill>
                <a:effectLst/>
                <a:latin typeface="Albert Sans Medium" pitchFamily="2" charset="77"/>
              </a:rPr>
              <a:t> </a:t>
            </a:r>
            <a:r>
              <a:rPr lang="pt-PT" sz="1200" b="0" dirty="0" err="1">
                <a:solidFill>
                  <a:srgbClr val="7030A0"/>
                </a:solidFill>
                <a:effectLst/>
                <a:latin typeface="Albert Sans Medium" pitchFamily="2" charset="77"/>
              </a:rPr>
              <a:t>handler</a:t>
            </a:r>
            <a:r>
              <a:rPr lang="pt-PT" sz="1200" b="0" dirty="0">
                <a:solidFill>
                  <a:schemeClr val="accent6">
                    <a:lumMod val="50000"/>
                  </a:schemeClr>
                </a:solidFill>
                <a:effectLst/>
                <a:latin typeface="Albert Sans Medium" pitchFamily="2" charset="77"/>
              </a:rPr>
              <a:t>(</a:t>
            </a:r>
            <a:r>
              <a:rPr lang="pt-PT" sz="1200" b="0" dirty="0" err="1">
                <a:solidFill>
                  <a:schemeClr val="accent6">
                    <a:lumMod val="50000"/>
                  </a:schemeClr>
                </a:solidFill>
                <a:effectLst/>
                <a:latin typeface="Albert Sans Medium" pitchFamily="2" charset="77"/>
              </a:rPr>
              <a:t>req</a:t>
            </a:r>
            <a:r>
              <a:rPr lang="pt-PT" sz="1200" b="0" dirty="0">
                <a:solidFill>
                  <a:schemeClr val="accent6">
                    <a:lumMod val="50000"/>
                  </a:schemeClr>
                </a:solidFill>
                <a:effectLst/>
                <a:latin typeface="Albert Sans Medium" pitchFamily="2" charset="77"/>
              </a:rPr>
              <a:t>, </a:t>
            </a:r>
            <a:r>
              <a:rPr lang="pt-PT" sz="1200" b="0" dirty="0" err="1">
                <a:solidFill>
                  <a:schemeClr val="accent6">
                    <a:lumMod val="50000"/>
                  </a:schemeClr>
                </a:solidFill>
                <a:effectLst/>
                <a:latin typeface="Albert Sans Medium" pitchFamily="2" charset="77"/>
              </a:rPr>
              <a:t>res</a:t>
            </a:r>
            <a:r>
              <a:rPr lang="pt-PT" sz="1200" b="0" dirty="0">
                <a:solidFill>
                  <a:schemeClr val="accent6">
                    <a:lumMod val="50000"/>
                  </a:schemeClr>
                </a:solidFill>
                <a:effectLst/>
                <a:latin typeface="Albert Sans Medium" pitchFamily="2" charset="77"/>
              </a:rPr>
              <a:t>) {</a:t>
            </a:r>
          </a:p>
          <a:p>
            <a:r>
              <a:rPr lang="pt-PT" sz="1200" dirty="0">
                <a:solidFill>
                  <a:srgbClr val="F97583"/>
                </a:solidFill>
                <a:latin typeface="Albert Sans Medium" pitchFamily="2" charset="77"/>
              </a:rPr>
              <a:t>   </a:t>
            </a:r>
            <a:r>
              <a:rPr lang="pt-PT" sz="1200" b="0" dirty="0" err="1">
                <a:solidFill>
                  <a:srgbClr val="FF0000"/>
                </a:solidFill>
                <a:effectLst/>
                <a:latin typeface="Albert Sans Medium" pitchFamily="2" charset="77"/>
              </a:rPr>
              <a:t>if</a:t>
            </a:r>
            <a:r>
              <a:rPr lang="pt-PT" sz="1200" b="0" dirty="0">
                <a:solidFill>
                  <a:srgbClr val="BBBBBB"/>
                </a:solidFill>
                <a:effectLst/>
                <a:latin typeface="Albert Sans Medium" pitchFamily="2" charset="77"/>
              </a:rPr>
              <a:t> </a:t>
            </a:r>
            <a:r>
              <a:rPr lang="pt-PT" sz="1200" b="0" dirty="0">
                <a:solidFill>
                  <a:schemeClr val="accent6">
                    <a:lumMod val="50000"/>
                  </a:schemeClr>
                </a:solidFill>
                <a:effectLst/>
                <a:latin typeface="Albert Sans Medium" pitchFamily="2" charset="77"/>
              </a:rPr>
              <a:t>(</a:t>
            </a:r>
            <a:r>
              <a:rPr lang="pt-PT" sz="1200" b="0" dirty="0" err="1">
                <a:solidFill>
                  <a:schemeClr val="bg2">
                    <a:lumMod val="50000"/>
                  </a:schemeClr>
                </a:solidFill>
                <a:effectLst/>
                <a:latin typeface="Albert Sans Medium" pitchFamily="2" charset="77"/>
              </a:rPr>
              <a:t>req</a:t>
            </a:r>
            <a:r>
              <a:rPr lang="pt-PT" sz="1200" b="0" dirty="0" err="1">
                <a:solidFill>
                  <a:srgbClr val="BBBBBB"/>
                </a:solidFill>
                <a:effectLst/>
                <a:latin typeface="Albert Sans Medium" pitchFamily="2" charset="77"/>
              </a:rPr>
              <a:t>.</a:t>
            </a:r>
            <a:r>
              <a:rPr lang="pt-PT" sz="1200" b="0" dirty="0" err="1">
                <a:solidFill>
                  <a:schemeClr val="accent6">
                    <a:lumMod val="50000"/>
                  </a:schemeClr>
                </a:solidFill>
                <a:effectLst/>
                <a:latin typeface="Albert Sans Medium" pitchFamily="2" charset="77"/>
              </a:rPr>
              <a:t>method</a:t>
            </a:r>
            <a:r>
              <a:rPr lang="pt-PT" sz="1200" b="0" dirty="0">
                <a:solidFill>
                  <a:srgbClr val="BBBBBB"/>
                </a:solidFill>
                <a:effectLst/>
                <a:latin typeface="Albert Sans Medium" pitchFamily="2" charset="77"/>
              </a:rPr>
              <a:t> </a:t>
            </a:r>
            <a:r>
              <a:rPr lang="pt-PT" sz="1200" b="0" dirty="0">
                <a:solidFill>
                  <a:srgbClr val="FF0000"/>
                </a:solidFill>
                <a:effectLst/>
                <a:latin typeface="Albert Sans Medium" pitchFamily="2" charset="77"/>
              </a:rPr>
              <a:t>===</a:t>
            </a:r>
            <a:r>
              <a:rPr lang="pt-PT" sz="1200" b="0" dirty="0">
                <a:solidFill>
                  <a:srgbClr val="BBBBBB"/>
                </a:solidFill>
                <a:effectLst/>
                <a:latin typeface="Albert Sans Medium" pitchFamily="2" charset="77"/>
              </a:rPr>
              <a:t> </a:t>
            </a:r>
            <a:r>
              <a:rPr lang="pt-PT" sz="1200" b="0" dirty="0">
                <a:solidFill>
                  <a:schemeClr val="bg1">
                    <a:lumMod val="50000"/>
                  </a:schemeClr>
                </a:solidFill>
                <a:effectLst/>
                <a:latin typeface="Albert Sans Medium" pitchFamily="2" charset="77"/>
              </a:rPr>
              <a:t>"POST"</a:t>
            </a:r>
            <a:r>
              <a:rPr lang="pt-PT" sz="1200" b="0" dirty="0">
                <a:solidFill>
                  <a:schemeClr val="accent6">
                    <a:lumMod val="50000"/>
                  </a:schemeClr>
                </a:solidFill>
                <a:effectLst/>
                <a:latin typeface="Albert Sans Medium" pitchFamily="2" charset="77"/>
              </a:rPr>
              <a:t>) {</a:t>
            </a:r>
          </a:p>
          <a:p>
            <a:r>
              <a:rPr lang="pt-PT" sz="1200" b="0" dirty="0">
                <a:solidFill>
                  <a:srgbClr val="F97583"/>
                </a:solidFill>
                <a:effectLst/>
                <a:latin typeface="Albert Sans Medium" pitchFamily="2" charset="77"/>
              </a:rPr>
              <a:t>      </a:t>
            </a:r>
            <a:r>
              <a:rPr lang="pt-PT" sz="1200" b="0" dirty="0" err="1">
                <a:solidFill>
                  <a:srgbClr val="FF0000"/>
                </a:solidFill>
                <a:effectLst/>
                <a:latin typeface="Albert Sans Medium" pitchFamily="2" charset="77"/>
              </a:rPr>
              <a:t>try</a:t>
            </a:r>
            <a:r>
              <a:rPr lang="pt-PT" sz="1200" b="0" dirty="0">
                <a:solidFill>
                  <a:srgbClr val="BBBBBB"/>
                </a:solidFill>
                <a:effectLst/>
                <a:latin typeface="Albert Sans Medium" pitchFamily="2" charset="77"/>
              </a:rPr>
              <a:t> </a:t>
            </a:r>
            <a:r>
              <a:rPr lang="pt-PT" sz="1200" b="0" dirty="0">
                <a:solidFill>
                  <a:schemeClr val="accent6">
                    <a:lumMod val="50000"/>
                  </a:schemeClr>
                </a:solidFill>
                <a:effectLst/>
                <a:latin typeface="Albert Sans Medium" pitchFamily="2" charset="77"/>
              </a:rPr>
              <a:t>{</a:t>
            </a:r>
          </a:p>
          <a:p>
            <a:r>
              <a:rPr lang="pt-PT" sz="1200" b="0" dirty="0">
                <a:solidFill>
                  <a:srgbClr val="F97583"/>
                </a:solidFill>
                <a:effectLst/>
                <a:latin typeface="Albert Sans Medium" pitchFamily="2" charset="77"/>
              </a:rPr>
              <a:t>         </a:t>
            </a:r>
            <a:r>
              <a:rPr lang="pt-PT" sz="1200" b="0" dirty="0" err="1">
                <a:solidFill>
                  <a:srgbClr val="FF0000"/>
                </a:solidFill>
                <a:effectLst/>
                <a:latin typeface="Albert Sans Medium" pitchFamily="2" charset="77"/>
              </a:rPr>
              <a:t>const</a:t>
            </a:r>
            <a:r>
              <a:rPr lang="pt-PT" sz="1200" b="0" dirty="0">
                <a:solidFill>
                  <a:srgbClr val="BBBBBB"/>
                </a:solidFill>
                <a:effectLst/>
                <a:latin typeface="Albert Sans Medium" pitchFamily="2" charset="77"/>
              </a:rPr>
              <a:t> </a:t>
            </a:r>
            <a:r>
              <a:rPr lang="pt-PT" sz="1200" b="0" dirty="0">
                <a:solidFill>
                  <a:schemeClr val="accent6">
                    <a:lumMod val="50000"/>
                  </a:schemeClr>
                </a:solidFill>
                <a:effectLst/>
                <a:latin typeface="Albert Sans Medium" pitchFamily="2" charset="77"/>
              </a:rPr>
              <a:t>{</a:t>
            </a:r>
            <a:r>
              <a:rPr lang="pt-PT" sz="1200" b="0" dirty="0">
                <a:solidFill>
                  <a:srgbClr val="BBBBBB"/>
                </a:solidFill>
                <a:effectLst/>
                <a:latin typeface="Albert Sans Medium" pitchFamily="2" charset="77"/>
              </a:rPr>
              <a:t> </a:t>
            </a:r>
            <a:r>
              <a:rPr lang="pt-PT" sz="1200" b="0" dirty="0" err="1">
                <a:solidFill>
                  <a:schemeClr val="bg2">
                    <a:lumMod val="50000"/>
                  </a:schemeClr>
                </a:solidFill>
                <a:effectLst/>
                <a:latin typeface="Albert Sans Medium" pitchFamily="2" charset="77"/>
              </a:rPr>
              <a:t>name</a:t>
            </a:r>
            <a:r>
              <a:rPr lang="pt-PT" sz="1200" b="0" dirty="0">
                <a:solidFill>
                  <a:srgbClr val="BBBBBB"/>
                </a:solidFill>
                <a:effectLst/>
                <a:latin typeface="Albert Sans Medium" pitchFamily="2" charset="77"/>
              </a:rPr>
              <a:t>, </a:t>
            </a:r>
            <a:r>
              <a:rPr lang="pt-PT" sz="1200" b="0" dirty="0">
                <a:solidFill>
                  <a:schemeClr val="bg2">
                    <a:lumMod val="50000"/>
                  </a:schemeClr>
                </a:solidFill>
                <a:effectLst/>
                <a:latin typeface="Albert Sans Medium" pitchFamily="2" charset="77"/>
              </a:rPr>
              <a:t>email</a:t>
            </a:r>
            <a:r>
              <a:rPr lang="pt-PT" sz="1200" b="0" dirty="0">
                <a:solidFill>
                  <a:srgbClr val="BBBBBB"/>
                </a:solidFill>
                <a:effectLst/>
                <a:latin typeface="Albert Sans Medium" pitchFamily="2" charset="77"/>
              </a:rPr>
              <a:t> </a:t>
            </a:r>
            <a:r>
              <a:rPr lang="pt-PT" sz="1200" b="0" dirty="0">
                <a:solidFill>
                  <a:schemeClr val="accent6">
                    <a:lumMod val="50000"/>
                  </a:schemeClr>
                </a:solidFill>
                <a:effectLst/>
                <a:latin typeface="Albert Sans Medium" pitchFamily="2" charset="77"/>
              </a:rPr>
              <a:t>}</a:t>
            </a:r>
            <a:r>
              <a:rPr lang="pt-PT" sz="1200" b="0" dirty="0">
                <a:solidFill>
                  <a:srgbClr val="BBBBBB"/>
                </a:solidFill>
                <a:effectLst/>
                <a:latin typeface="Albert Sans Medium" pitchFamily="2" charset="77"/>
              </a:rPr>
              <a:t> </a:t>
            </a:r>
            <a:r>
              <a:rPr lang="pt-PT" sz="1200" b="0" dirty="0">
                <a:solidFill>
                  <a:srgbClr val="F97583"/>
                </a:solidFill>
                <a:effectLst/>
                <a:latin typeface="Albert Sans Medium" pitchFamily="2" charset="77"/>
              </a:rPr>
              <a:t>=</a:t>
            </a:r>
            <a:r>
              <a:rPr lang="pt-PT" sz="1200" b="0" dirty="0">
                <a:solidFill>
                  <a:srgbClr val="BBBBBB"/>
                </a:solidFill>
                <a:effectLst/>
                <a:latin typeface="Albert Sans Medium" pitchFamily="2" charset="77"/>
              </a:rPr>
              <a:t> </a:t>
            </a:r>
            <a:r>
              <a:rPr lang="pt-PT" sz="1200" b="0" dirty="0" err="1">
                <a:solidFill>
                  <a:schemeClr val="bg2">
                    <a:lumMod val="50000"/>
                  </a:schemeClr>
                </a:solidFill>
                <a:effectLst/>
                <a:latin typeface="Albert Sans Medium" pitchFamily="2" charset="77"/>
              </a:rPr>
              <a:t>req</a:t>
            </a:r>
            <a:r>
              <a:rPr lang="pt-PT" sz="1200" b="0" dirty="0" err="1">
                <a:solidFill>
                  <a:srgbClr val="BBBBBB"/>
                </a:solidFill>
                <a:effectLst/>
                <a:latin typeface="Albert Sans Medium" pitchFamily="2" charset="77"/>
              </a:rPr>
              <a:t>.</a:t>
            </a:r>
            <a:r>
              <a:rPr lang="pt-PT" sz="1200" b="0" dirty="0" err="1">
                <a:solidFill>
                  <a:schemeClr val="accent6">
                    <a:lumMod val="50000"/>
                  </a:schemeClr>
                </a:solidFill>
                <a:effectLst/>
                <a:latin typeface="Albert Sans Medium" pitchFamily="2" charset="77"/>
              </a:rPr>
              <a:t>body</a:t>
            </a:r>
            <a:r>
              <a:rPr lang="pt-PT" sz="1200" b="0" dirty="0">
                <a:solidFill>
                  <a:srgbClr val="BBBBBB"/>
                </a:solidFill>
                <a:effectLst/>
                <a:latin typeface="Albert Sans Medium" pitchFamily="2" charset="77"/>
              </a:rPr>
              <a:t>;</a:t>
            </a:r>
            <a:br>
              <a:rPr lang="pt-PT" sz="1200" b="0" dirty="0">
                <a:solidFill>
                  <a:srgbClr val="BBBBBB"/>
                </a:solidFill>
                <a:effectLst/>
                <a:latin typeface="Albert Sans Medium" pitchFamily="2" charset="77"/>
              </a:rPr>
            </a:br>
            <a:r>
              <a:rPr lang="pt-PT" sz="1200" b="0" dirty="0">
                <a:solidFill>
                  <a:srgbClr val="BBBBBB"/>
                </a:solidFill>
                <a:effectLst/>
                <a:latin typeface="Albert Sans Medium" pitchFamily="2" charset="77"/>
              </a:rPr>
              <a:t>         </a:t>
            </a:r>
            <a:r>
              <a:rPr lang="pt-PT" sz="1200" b="0" dirty="0" err="1">
                <a:solidFill>
                  <a:srgbClr val="FF0000"/>
                </a:solidFill>
                <a:effectLst/>
                <a:latin typeface="Albert Sans Medium" pitchFamily="2" charset="77"/>
              </a:rPr>
              <a:t>await</a:t>
            </a:r>
            <a:r>
              <a:rPr lang="pt-PT" sz="1200" b="0" dirty="0">
                <a:solidFill>
                  <a:srgbClr val="BBBBBB"/>
                </a:solidFill>
                <a:effectLst/>
                <a:latin typeface="Albert Sans Medium" pitchFamily="2" charset="77"/>
              </a:rPr>
              <a:t> </a:t>
            </a:r>
            <a:r>
              <a:rPr lang="pt-PT" sz="1200" b="0" dirty="0" err="1">
                <a:solidFill>
                  <a:srgbClr val="7030A0"/>
                </a:solidFill>
                <a:effectLst/>
                <a:latin typeface="Albert Sans Medium" pitchFamily="2" charset="77"/>
              </a:rPr>
              <a:t>connectMongoDB</a:t>
            </a:r>
            <a:r>
              <a:rPr lang="pt-PT" sz="1200" b="0" dirty="0">
                <a:solidFill>
                  <a:schemeClr val="accent6">
                    <a:lumMod val="50000"/>
                  </a:schemeClr>
                </a:solidFill>
                <a:effectLst/>
                <a:latin typeface="Albert Sans Medium" pitchFamily="2" charset="77"/>
              </a:rPr>
              <a:t>();</a:t>
            </a:r>
          </a:p>
          <a:p>
            <a:r>
              <a:rPr lang="pt-PT" sz="1200" b="0" dirty="0">
                <a:solidFill>
                  <a:srgbClr val="F97583"/>
                </a:solidFill>
                <a:effectLst/>
                <a:latin typeface="Albert Sans Medium" pitchFamily="2" charset="77"/>
              </a:rPr>
              <a:t>         </a:t>
            </a:r>
            <a:r>
              <a:rPr lang="pt-PT" sz="1200" b="0" dirty="0" err="1">
                <a:solidFill>
                  <a:srgbClr val="FF0000"/>
                </a:solidFill>
                <a:effectLst/>
                <a:latin typeface="Albert Sans Medium" pitchFamily="2" charset="77"/>
              </a:rPr>
              <a:t>await</a:t>
            </a:r>
            <a:r>
              <a:rPr lang="pt-PT" sz="1200" b="0" dirty="0">
                <a:solidFill>
                  <a:srgbClr val="BBBBBB"/>
                </a:solidFill>
                <a:effectLst/>
                <a:latin typeface="Albert Sans Medium" pitchFamily="2" charset="77"/>
              </a:rPr>
              <a:t> </a:t>
            </a:r>
            <a:r>
              <a:rPr lang="pt-PT" sz="1200" b="0" dirty="0" err="1">
                <a:solidFill>
                  <a:srgbClr val="7030A0"/>
                </a:solidFill>
                <a:effectLst/>
                <a:latin typeface="Albert Sans Medium" pitchFamily="2" charset="77"/>
              </a:rPr>
              <a:t>User</a:t>
            </a:r>
            <a:r>
              <a:rPr lang="pt-PT" sz="1200" b="0" dirty="0" err="1">
                <a:solidFill>
                  <a:srgbClr val="B392F0"/>
                </a:solidFill>
                <a:effectLst/>
                <a:latin typeface="Albert Sans Medium" pitchFamily="2" charset="77"/>
              </a:rPr>
              <a:t>.</a:t>
            </a:r>
            <a:r>
              <a:rPr lang="pt-PT" sz="1200" b="0" dirty="0" err="1">
                <a:solidFill>
                  <a:srgbClr val="7030A0"/>
                </a:solidFill>
                <a:effectLst/>
                <a:latin typeface="Albert Sans Medium" pitchFamily="2" charset="77"/>
              </a:rPr>
              <a:t>create</a:t>
            </a:r>
            <a:r>
              <a:rPr lang="pt-PT" sz="1200" b="0" dirty="0">
                <a:solidFill>
                  <a:schemeClr val="accent6">
                    <a:lumMod val="50000"/>
                  </a:schemeClr>
                </a:solidFill>
                <a:effectLst/>
                <a:latin typeface="Albert Sans Medium" pitchFamily="2" charset="77"/>
              </a:rPr>
              <a:t>({ </a:t>
            </a:r>
            <a:r>
              <a:rPr lang="pt-PT" sz="1200" b="0" dirty="0" err="1">
                <a:solidFill>
                  <a:schemeClr val="accent6">
                    <a:lumMod val="50000"/>
                  </a:schemeClr>
                </a:solidFill>
                <a:effectLst/>
                <a:latin typeface="Albert Sans Medium" pitchFamily="2" charset="77"/>
              </a:rPr>
              <a:t>name</a:t>
            </a:r>
            <a:r>
              <a:rPr lang="pt-PT" sz="1200" b="0" dirty="0">
                <a:solidFill>
                  <a:schemeClr val="accent6">
                    <a:lumMod val="50000"/>
                  </a:schemeClr>
                </a:solidFill>
                <a:effectLst/>
                <a:latin typeface="Albert Sans Medium" pitchFamily="2" charset="77"/>
              </a:rPr>
              <a:t>, email });</a:t>
            </a:r>
            <a:br>
              <a:rPr lang="pt-PT" sz="1200" b="0" dirty="0">
                <a:solidFill>
                  <a:srgbClr val="BBBBBB"/>
                </a:solidFill>
                <a:effectLst/>
                <a:latin typeface="Albert Sans Medium" pitchFamily="2" charset="77"/>
              </a:rPr>
            </a:br>
            <a:r>
              <a:rPr lang="pt-PT" sz="1200" b="0" dirty="0">
                <a:solidFill>
                  <a:srgbClr val="BBBBBB"/>
                </a:solidFill>
                <a:effectLst/>
                <a:latin typeface="Albert Sans Medium" pitchFamily="2" charset="77"/>
              </a:rPr>
              <a:t>         </a:t>
            </a:r>
            <a:r>
              <a:rPr lang="pt-PT" sz="1200" b="0" dirty="0" err="1">
                <a:solidFill>
                  <a:schemeClr val="bg2">
                    <a:lumMod val="50000"/>
                  </a:schemeClr>
                </a:solidFill>
                <a:effectLst/>
                <a:latin typeface="Albert Sans Medium" pitchFamily="2" charset="77"/>
              </a:rPr>
              <a:t>res</a:t>
            </a:r>
            <a:r>
              <a:rPr lang="pt-PT" sz="1200" b="0" dirty="0" err="1">
                <a:solidFill>
                  <a:srgbClr val="B392F0"/>
                </a:solidFill>
                <a:effectLst/>
                <a:latin typeface="Albert Sans Medium" pitchFamily="2" charset="77"/>
              </a:rPr>
              <a:t>.</a:t>
            </a:r>
            <a:r>
              <a:rPr lang="pt-PT" sz="1200" b="0" dirty="0" err="1">
                <a:solidFill>
                  <a:srgbClr val="7030A0"/>
                </a:solidFill>
                <a:effectLst/>
                <a:latin typeface="Albert Sans Medium" pitchFamily="2" charset="77"/>
              </a:rPr>
              <a:t>status</a:t>
            </a:r>
            <a:r>
              <a:rPr lang="pt-PT" sz="1200" b="0" dirty="0">
                <a:solidFill>
                  <a:schemeClr val="accent6">
                    <a:lumMod val="50000"/>
                  </a:schemeClr>
                </a:solidFill>
                <a:effectLst/>
                <a:latin typeface="Albert Sans Medium" pitchFamily="2" charset="77"/>
              </a:rPr>
              <a:t>(201)</a:t>
            </a:r>
            <a:r>
              <a:rPr lang="pt-PT" sz="1200" b="0" dirty="0">
                <a:solidFill>
                  <a:srgbClr val="B392F0"/>
                </a:solidFill>
                <a:effectLst/>
                <a:latin typeface="Albert Sans Medium" pitchFamily="2" charset="77"/>
              </a:rPr>
              <a:t>.</a:t>
            </a:r>
            <a:r>
              <a:rPr lang="pt-PT" sz="1200" b="0" dirty="0" err="1">
                <a:solidFill>
                  <a:srgbClr val="7030A0"/>
                </a:solidFill>
                <a:effectLst/>
                <a:latin typeface="Albert Sans Medium" pitchFamily="2" charset="77"/>
              </a:rPr>
              <a:t>json</a:t>
            </a:r>
            <a:r>
              <a:rPr lang="pt-PT" sz="1200" b="0" dirty="0">
                <a:solidFill>
                  <a:schemeClr val="accent6">
                    <a:lumMod val="50000"/>
                  </a:schemeClr>
                </a:solidFill>
                <a:effectLst/>
                <a:latin typeface="Albert Sans Medium" pitchFamily="2" charset="77"/>
              </a:rPr>
              <a:t>({ </a:t>
            </a:r>
            <a:r>
              <a:rPr lang="pt-PT" sz="1200" b="0" dirty="0" err="1">
                <a:solidFill>
                  <a:schemeClr val="accent6">
                    <a:lumMod val="50000"/>
                  </a:schemeClr>
                </a:solidFill>
                <a:effectLst/>
                <a:latin typeface="Albert Sans Medium" pitchFamily="2" charset="77"/>
              </a:rPr>
              <a:t>message</a:t>
            </a:r>
            <a:r>
              <a:rPr lang="pt-PT" sz="1200" b="0" dirty="0">
                <a:solidFill>
                  <a:srgbClr val="F97583"/>
                </a:solidFill>
                <a:effectLst/>
                <a:latin typeface="Albert Sans Medium" pitchFamily="2" charset="77"/>
              </a:rPr>
              <a:t>:</a:t>
            </a:r>
            <a:r>
              <a:rPr lang="pt-PT" sz="1200" b="0" dirty="0">
                <a:solidFill>
                  <a:srgbClr val="BBBBBB"/>
                </a:solidFill>
                <a:effectLst/>
                <a:latin typeface="Albert Sans Medium" pitchFamily="2" charset="77"/>
              </a:rPr>
              <a:t> </a:t>
            </a:r>
            <a:r>
              <a:rPr lang="pt-PT" sz="1200" b="0" dirty="0">
                <a:solidFill>
                  <a:schemeClr val="bg1">
                    <a:lumMod val="50000"/>
                  </a:schemeClr>
                </a:solidFill>
                <a:effectLst/>
                <a:latin typeface="Albert Sans Medium" pitchFamily="2" charset="77"/>
              </a:rPr>
              <a:t>"</a:t>
            </a:r>
            <a:r>
              <a:rPr lang="pt-PT" sz="1200" b="0" dirty="0" err="1">
                <a:solidFill>
                  <a:schemeClr val="bg1">
                    <a:lumMod val="50000"/>
                  </a:schemeClr>
                </a:solidFill>
                <a:effectLst/>
                <a:latin typeface="Albert Sans Medium" pitchFamily="2" charset="77"/>
              </a:rPr>
              <a:t>User</a:t>
            </a:r>
            <a:r>
              <a:rPr lang="pt-PT" sz="1200" b="0" dirty="0">
                <a:solidFill>
                  <a:schemeClr val="bg1">
                    <a:lumMod val="50000"/>
                  </a:schemeClr>
                </a:solidFill>
                <a:effectLst/>
                <a:latin typeface="Albert Sans Medium" pitchFamily="2" charset="77"/>
              </a:rPr>
              <a:t> </a:t>
            </a:r>
            <a:r>
              <a:rPr lang="pt-PT" sz="1200" b="0" dirty="0" err="1">
                <a:solidFill>
                  <a:schemeClr val="bg1">
                    <a:lumMod val="50000"/>
                  </a:schemeClr>
                </a:solidFill>
                <a:effectLst/>
                <a:latin typeface="Albert Sans Medium" pitchFamily="2" charset="77"/>
              </a:rPr>
              <a:t>Registered</a:t>
            </a:r>
            <a:r>
              <a:rPr lang="pt-PT" sz="1200" b="0" dirty="0">
                <a:solidFill>
                  <a:schemeClr val="bg1">
                    <a:lumMod val="50000"/>
                  </a:schemeClr>
                </a:solidFill>
                <a:effectLst/>
                <a:latin typeface="Albert Sans Medium" pitchFamily="2" charset="77"/>
              </a:rPr>
              <a:t>"</a:t>
            </a:r>
            <a:r>
              <a:rPr lang="pt-PT" sz="1200" b="0" dirty="0">
                <a:solidFill>
                  <a:srgbClr val="BBBBBB"/>
                </a:solidFill>
                <a:effectLst/>
                <a:latin typeface="Albert Sans Medium" pitchFamily="2" charset="77"/>
              </a:rPr>
              <a:t> </a:t>
            </a:r>
            <a:r>
              <a:rPr lang="pt-PT" sz="1200" b="0" dirty="0">
                <a:solidFill>
                  <a:schemeClr val="accent6">
                    <a:lumMod val="50000"/>
                  </a:schemeClr>
                </a:solidFill>
                <a:effectLst/>
                <a:latin typeface="Albert Sans Medium" pitchFamily="2" charset="77"/>
              </a:rPr>
              <a:t>});</a:t>
            </a:r>
          </a:p>
          <a:p>
            <a:r>
              <a:rPr lang="pt-PT" sz="1200" b="0" dirty="0">
                <a:solidFill>
                  <a:srgbClr val="BBBBBB"/>
                </a:solidFill>
                <a:effectLst/>
                <a:latin typeface="Albert Sans Medium" pitchFamily="2" charset="77"/>
              </a:rPr>
              <a:t>      </a:t>
            </a:r>
            <a:r>
              <a:rPr lang="pt-PT" sz="1200" b="0" dirty="0">
                <a:solidFill>
                  <a:schemeClr val="accent6">
                    <a:lumMod val="50000"/>
                  </a:schemeClr>
                </a:solidFill>
                <a:effectLst/>
                <a:latin typeface="Albert Sans Medium" pitchFamily="2" charset="77"/>
              </a:rPr>
              <a:t>} </a:t>
            </a:r>
            <a:r>
              <a:rPr lang="pt-PT" sz="1200" b="0" dirty="0" err="1">
                <a:solidFill>
                  <a:srgbClr val="FF0000"/>
                </a:solidFill>
                <a:effectLst/>
                <a:latin typeface="Albert Sans Medium" pitchFamily="2" charset="77"/>
              </a:rPr>
              <a:t>catch</a:t>
            </a:r>
            <a:r>
              <a:rPr lang="pt-PT" sz="1200" b="0" dirty="0">
                <a:solidFill>
                  <a:srgbClr val="BBBBBB"/>
                </a:solidFill>
                <a:effectLst/>
                <a:latin typeface="Albert Sans Medium" pitchFamily="2" charset="77"/>
              </a:rPr>
              <a:t> </a:t>
            </a:r>
            <a:r>
              <a:rPr lang="pt-PT" sz="1200" b="0" dirty="0">
                <a:solidFill>
                  <a:schemeClr val="accent6">
                    <a:lumMod val="50000"/>
                  </a:schemeClr>
                </a:solidFill>
                <a:effectLst/>
                <a:latin typeface="Albert Sans Medium" pitchFamily="2" charset="77"/>
              </a:rPr>
              <a:t>(error) {</a:t>
            </a:r>
          </a:p>
          <a:p>
            <a:r>
              <a:rPr lang="pt-PT" sz="1200" b="0" dirty="0">
                <a:solidFill>
                  <a:srgbClr val="79B8FF"/>
                </a:solidFill>
                <a:effectLst/>
                <a:latin typeface="Albert Sans Medium" pitchFamily="2" charset="77"/>
              </a:rPr>
              <a:t>         </a:t>
            </a:r>
            <a:r>
              <a:rPr lang="pt-PT" sz="1200" b="0" dirty="0" err="1">
                <a:solidFill>
                  <a:schemeClr val="bg2">
                    <a:lumMod val="50000"/>
                  </a:schemeClr>
                </a:solidFill>
                <a:effectLst/>
                <a:latin typeface="Albert Sans Medium" pitchFamily="2" charset="77"/>
              </a:rPr>
              <a:t>console</a:t>
            </a:r>
            <a:r>
              <a:rPr lang="pt-PT" sz="1200" b="0" dirty="0" err="1">
                <a:solidFill>
                  <a:srgbClr val="B392F0"/>
                </a:solidFill>
                <a:effectLst/>
                <a:latin typeface="Albert Sans Medium" pitchFamily="2" charset="77"/>
              </a:rPr>
              <a:t>.</a:t>
            </a:r>
            <a:r>
              <a:rPr lang="pt-PT" sz="1200" b="0" dirty="0" err="1">
                <a:solidFill>
                  <a:srgbClr val="7030A0"/>
                </a:solidFill>
                <a:effectLst/>
                <a:latin typeface="Albert Sans Medium" pitchFamily="2" charset="77"/>
              </a:rPr>
              <a:t>error</a:t>
            </a:r>
            <a:r>
              <a:rPr lang="pt-PT" sz="1200" b="0" dirty="0">
                <a:solidFill>
                  <a:schemeClr val="accent6">
                    <a:lumMod val="50000"/>
                  </a:schemeClr>
                </a:solidFill>
                <a:effectLst/>
                <a:latin typeface="Albert Sans Medium" pitchFamily="2" charset="77"/>
              </a:rPr>
              <a:t>(</a:t>
            </a:r>
            <a:r>
              <a:rPr lang="pt-PT" sz="1200" b="0" dirty="0">
                <a:solidFill>
                  <a:schemeClr val="bg1">
                    <a:lumMod val="50000"/>
                  </a:schemeClr>
                </a:solidFill>
                <a:effectLst/>
                <a:latin typeface="Albert Sans Medium" pitchFamily="2" charset="77"/>
              </a:rPr>
              <a:t>"Erro ao criar utilizador:"</a:t>
            </a:r>
            <a:r>
              <a:rPr lang="pt-PT" sz="1200" b="0" dirty="0">
                <a:solidFill>
                  <a:schemeClr val="accent6">
                    <a:lumMod val="50000"/>
                  </a:schemeClr>
                </a:solidFill>
                <a:effectLst/>
                <a:latin typeface="Albert Sans Medium" pitchFamily="2" charset="77"/>
              </a:rPr>
              <a:t>, error);</a:t>
            </a:r>
          </a:p>
          <a:p>
            <a:r>
              <a:rPr lang="pt-PT" sz="1200" b="0" dirty="0">
                <a:solidFill>
                  <a:srgbClr val="79B8FF"/>
                </a:solidFill>
                <a:effectLst/>
                <a:latin typeface="Albert Sans Medium" pitchFamily="2" charset="77"/>
              </a:rPr>
              <a:t>         </a:t>
            </a:r>
            <a:r>
              <a:rPr lang="pt-PT" sz="1200" b="0" dirty="0" err="1">
                <a:solidFill>
                  <a:schemeClr val="bg2">
                    <a:lumMod val="50000"/>
                  </a:schemeClr>
                </a:solidFill>
                <a:effectLst/>
                <a:latin typeface="Albert Sans Medium" pitchFamily="2" charset="77"/>
              </a:rPr>
              <a:t>res</a:t>
            </a:r>
            <a:r>
              <a:rPr lang="pt-PT" sz="1200" b="0" dirty="0" err="1">
                <a:solidFill>
                  <a:srgbClr val="B392F0"/>
                </a:solidFill>
                <a:effectLst/>
                <a:latin typeface="Albert Sans Medium" pitchFamily="2" charset="77"/>
              </a:rPr>
              <a:t>.</a:t>
            </a:r>
            <a:r>
              <a:rPr lang="pt-PT" sz="1200" b="0" dirty="0" err="1">
                <a:solidFill>
                  <a:srgbClr val="7030A0"/>
                </a:solidFill>
                <a:effectLst/>
                <a:latin typeface="Albert Sans Medium" pitchFamily="2" charset="77"/>
              </a:rPr>
              <a:t>status</a:t>
            </a:r>
            <a:r>
              <a:rPr lang="pt-PT" sz="1200" b="0" dirty="0">
                <a:solidFill>
                  <a:schemeClr val="accent6">
                    <a:lumMod val="50000"/>
                  </a:schemeClr>
                </a:solidFill>
                <a:effectLst/>
                <a:latin typeface="Albert Sans Medium" pitchFamily="2" charset="77"/>
              </a:rPr>
              <a:t>(500)</a:t>
            </a:r>
            <a:r>
              <a:rPr lang="pt-PT" sz="1200" b="0" dirty="0">
                <a:solidFill>
                  <a:srgbClr val="B392F0"/>
                </a:solidFill>
                <a:effectLst/>
                <a:latin typeface="Albert Sans Medium" pitchFamily="2" charset="77"/>
              </a:rPr>
              <a:t>.</a:t>
            </a:r>
            <a:r>
              <a:rPr lang="pt-PT" sz="1200" b="0" dirty="0" err="1">
                <a:solidFill>
                  <a:srgbClr val="7030A0"/>
                </a:solidFill>
                <a:effectLst/>
                <a:latin typeface="Albert Sans Medium" pitchFamily="2" charset="77"/>
              </a:rPr>
              <a:t>json</a:t>
            </a:r>
            <a:r>
              <a:rPr lang="pt-PT" sz="1200" b="0" dirty="0">
                <a:solidFill>
                  <a:schemeClr val="accent6">
                    <a:lumMod val="50000"/>
                  </a:schemeClr>
                </a:solidFill>
                <a:effectLst/>
                <a:latin typeface="Albert Sans Medium" pitchFamily="2" charset="77"/>
              </a:rPr>
              <a:t>({ </a:t>
            </a:r>
            <a:r>
              <a:rPr lang="pt-PT" sz="1200" b="0" dirty="0" err="1">
                <a:solidFill>
                  <a:schemeClr val="accent6">
                    <a:lumMod val="50000"/>
                  </a:schemeClr>
                </a:solidFill>
                <a:effectLst/>
                <a:latin typeface="Albert Sans Medium" pitchFamily="2" charset="77"/>
              </a:rPr>
              <a:t>message</a:t>
            </a:r>
            <a:r>
              <a:rPr lang="pt-PT" sz="1200" b="0" dirty="0">
                <a:solidFill>
                  <a:srgbClr val="F97583"/>
                </a:solidFill>
                <a:effectLst/>
                <a:latin typeface="Albert Sans Medium" pitchFamily="2" charset="77"/>
              </a:rPr>
              <a:t>:</a:t>
            </a:r>
            <a:r>
              <a:rPr lang="pt-PT" sz="1200" b="0" dirty="0">
                <a:solidFill>
                  <a:srgbClr val="BBBBBB"/>
                </a:solidFill>
                <a:effectLst/>
                <a:latin typeface="Albert Sans Medium" pitchFamily="2" charset="77"/>
              </a:rPr>
              <a:t> </a:t>
            </a:r>
            <a:r>
              <a:rPr lang="pt-PT" sz="1200" b="0" dirty="0">
                <a:solidFill>
                  <a:schemeClr val="bg1">
                    <a:lumMod val="50000"/>
                  </a:schemeClr>
                </a:solidFill>
                <a:effectLst/>
                <a:latin typeface="Albert Sans Medium" pitchFamily="2" charset="77"/>
              </a:rPr>
              <a:t>"Erro no servidor"</a:t>
            </a:r>
            <a:r>
              <a:rPr lang="pt-PT" sz="1200" b="0" dirty="0">
                <a:solidFill>
                  <a:srgbClr val="BBBBBB"/>
                </a:solidFill>
                <a:effectLst/>
                <a:latin typeface="Albert Sans Medium" pitchFamily="2" charset="77"/>
              </a:rPr>
              <a:t> </a:t>
            </a:r>
            <a:r>
              <a:rPr lang="pt-PT" sz="1200" b="0" dirty="0">
                <a:solidFill>
                  <a:schemeClr val="accent6">
                    <a:lumMod val="50000"/>
                  </a:schemeClr>
                </a:solidFill>
                <a:effectLst/>
                <a:latin typeface="Albert Sans Medium" pitchFamily="2" charset="77"/>
              </a:rPr>
              <a:t>});</a:t>
            </a:r>
          </a:p>
          <a:p>
            <a:r>
              <a:rPr lang="pt-PT" sz="1200" b="0" dirty="0">
                <a:solidFill>
                  <a:srgbClr val="BBBBBB"/>
                </a:solidFill>
                <a:effectLst/>
                <a:latin typeface="Albert Sans Medium" pitchFamily="2" charset="77"/>
              </a:rPr>
              <a:t>      </a:t>
            </a:r>
            <a:r>
              <a:rPr lang="pt-PT" sz="1200" b="0" dirty="0">
                <a:solidFill>
                  <a:schemeClr val="accent6">
                    <a:lumMod val="50000"/>
                  </a:schemeClr>
                </a:solidFill>
                <a:effectLst/>
                <a:latin typeface="Albert Sans Medium" pitchFamily="2" charset="77"/>
              </a:rPr>
              <a:t>}</a:t>
            </a:r>
          </a:p>
          <a:p>
            <a:r>
              <a:rPr lang="pt-PT" sz="1200" b="0" dirty="0">
                <a:solidFill>
                  <a:srgbClr val="BBBBBB"/>
                </a:solidFill>
                <a:effectLst/>
                <a:latin typeface="Albert Sans Medium" pitchFamily="2" charset="77"/>
              </a:rPr>
              <a:t>    </a:t>
            </a:r>
            <a:r>
              <a:rPr lang="pt-PT" sz="1200" b="0" dirty="0">
                <a:solidFill>
                  <a:schemeClr val="accent6">
                    <a:lumMod val="50000"/>
                  </a:schemeClr>
                </a:solidFill>
                <a:effectLst/>
                <a:latin typeface="Albert Sans Medium" pitchFamily="2" charset="77"/>
              </a:rPr>
              <a:t>}</a:t>
            </a:r>
            <a:r>
              <a:rPr lang="pt-PT" sz="1200" b="0" dirty="0">
                <a:solidFill>
                  <a:srgbClr val="BBBBBB"/>
                </a:solidFill>
                <a:effectLst/>
                <a:latin typeface="Albert Sans Medium" pitchFamily="2" charset="77"/>
              </a:rPr>
              <a:t> </a:t>
            </a:r>
            <a:r>
              <a:rPr lang="pt-PT" sz="1200" b="0" dirty="0" err="1">
                <a:solidFill>
                  <a:srgbClr val="FF0000"/>
                </a:solidFill>
                <a:effectLst/>
                <a:latin typeface="Albert Sans Medium" pitchFamily="2" charset="77"/>
              </a:rPr>
              <a:t>else</a:t>
            </a:r>
            <a:r>
              <a:rPr lang="pt-PT" sz="1200" b="0" dirty="0">
                <a:solidFill>
                  <a:srgbClr val="BBBBBB"/>
                </a:solidFill>
                <a:effectLst/>
                <a:latin typeface="Albert Sans Medium" pitchFamily="2" charset="77"/>
              </a:rPr>
              <a:t> </a:t>
            </a:r>
            <a:r>
              <a:rPr lang="pt-PT" sz="1200" b="0" dirty="0">
                <a:solidFill>
                  <a:schemeClr val="accent6">
                    <a:lumMod val="50000"/>
                  </a:schemeClr>
                </a:solidFill>
                <a:effectLst/>
                <a:latin typeface="Albert Sans Medium" pitchFamily="2" charset="77"/>
              </a:rPr>
              <a:t>{</a:t>
            </a:r>
          </a:p>
          <a:p>
            <a:r>
              <a:rPr lang="pt-PT" sz="1200" b="0" dirty="0">
                <a:solidFill>
                  <a:srgbClr val="79B8FF"/>
                </a:solidFill>
                <a:effectLst/>
                <a:latin typeface="Albert Sans Medium" pitchFamily="2" charset="77"/>
              </a:rPr>
              <a:t>       </a:t>
            </a:r>
            <a:r>
              <a:rPr lang="pt-PT" sz="1200" b="0" dirty="0" err="1">
                <a:solidFill>
                  <a:schemeClr val="bg2">
                    <a:lumMod val="50000"/>
                  </a:schemeClr>
                </a:solidFill>
                <a:effectLst/>
                <a:latin typeface="Albert Sans Medium" pitchFamily="2" charset="77"/>
              </a:rPr>
              <a:t>res</a:t>
            </a:r>
            <a:r>
              <a:rPr lang="pt-PT" sz="1200" b="0" dirty="0" err="1">
                <a:solidFill>
                  <a:srgbClr val="B392F0"/>
                </a:solidFill>
                <a:effectLst/>
                <a:latin typeface="Albert Sans Medium" pitchFamily="2" charset="77"/>
              </a:rPr>
              <a:t>.</a:t>
            </a:r>
            <a:r>
              <a:rPr lang="pt-PT" sz="1200" b="0" dirty="0" err="1">
                <a:solidFill>
                  <a:srgbClr val="7030A0"/>
                </a:solidFill>
                <a:effectLst/>
                <a:latin typeface="Albert Sans Medium" pitchFamily="2" charset="77"/>
              </a:rPr>
              <a:t>setHeader</a:t>
            </a:r>
            <a:r>
              <a:rPr lang="pt-PT" sz="1200" b="0" dirty="0">
                <a:solidFill>
                  <a:schemeClr val="accent6">
                    <a:lumMod val="50000"/>
                  </a:schemeClr>
                </a:solidFill>
                <a:effectLst/>
                <a:latin typeface="Albert Sans Medium" pitchFamily="2" charset="77"/>
              </a:rPr>
              <a:t>(</a:t>
            </a:r>
            <a:r>
              <a:rPr lang="pt-PT" sz="1200" b="0" dirty="0">
                <a:solidFill>
                  <a:schemeClr val="bg1">
                    <a:lumMod val="50000"/>
                  </a:schemeClr>
                </a:solidFill>
                <a:effectLst/>
                <a:latin typeface="Albert Sans Medium" pitchFamily="2" charset="77"/>
              </a:rPr>
              <a:t>"</a:t>
            </a:r>
            <a:r>
              <a:rPr lang="pt-PT" sz="1200" b="0" dirty="0" err="1">
                <a:solidFill>
                  <a:schemeClr val="bg1">
                    <a:lumMod val="50000"/>
                  </a:schemeClr>
                </a:solidFill>
                <a:effectLst/>
                <a:latin typeface="Albert Sans Medium" pitchFamily="2" charset="77"/>
              </a:rPr>
              <a:t>Allow</a:t>
            </a:r>
            <a:r>
              <a:rPr lang="pt-PT" sz="1200" b="0" dirty="0">
                <a:solidFill>
                  <a:schemeClr val="bg1">
                    <a:lumMod val="50000"/>
                  </a:schemeClr>
                </a:solidFill>
                <a:effectLst/>
                <a:latin typeface="Albert Sans Medium" pitchFamily="2" charset="77"/>
              </a:rPr>
              <a:t>"</a:t>
            </a:r>
            <a:r>
              <a:rPr lang="pt-PT" sz="1200" b="0" dirty="0">
                <a:solidFill>
                  <a:schemeClr val="accent6">
                    <a:lumMod val="50000"/>
                  </a:schemeClr>
                </a:solidFill>
                <a:effectLst/>
                <a:latin typeface="Albert Sans Medium" pitchFamily="2" charset="77"/>
              </a:rPr>
              <a:t>, [</a:t>
            </a:r>
            <a:r>
              <a:rPr lang="pt-PT" sz="1200" b="0" dirty="0">
                <a:solidFill>
                  <a:schemeClr val="bg1">
                    <a:lumMod val="50000"/>
                  </a:schemeClr>
                </a:solidFill>
                <a:effectLst/>
                <a:latin typeface="Albert Sans Medium" pitchFamily="2" charset="77"/>
              </a:rPr>
              <a:t>"POST"</a:t>
            </a:r>
            <a:r>
              <a:rPr lang="pt-PT" sz="1200" b="0" dirty="0">
                <a:solidFill>
                  <a:schemeClr val="accent6">
                    <a:lumMod val="50000"/>
                  </a:schemeClr>
                </a:solidFill>
                <a:effectLst/>
                <a:latin typeface="Albert Sans Medium" pitchFamily="2" charset="77"/>
              </a:rPr>
              <a:t>]);</a:t>
            </a:r>
          </a:p>
          <a:p>
            <a:r>
              <a:rPr lang="pt-PT" sz="1200" b="0" dirty="0">
                <a:solidFill>
                  <a:srgbClr val="79B8FF"/>
                </a:solidFill>
                <a:effectLst/>
                <a:latin typeface="Albert Sans Medium" pitchFamily="2" charset="77"/>
              </a:rPr>
              <a:t>       </a:t>
            </a:r>
            <a:r>
              <a:rPr lang="pt-PT" sz="1200" b="0" dirty="0" err="1">
                <a:solidFill>
                  <a:schemeClr val="bg2">
                    <a:lumMod val="50000"/>
                  </a:schemeClr>
                </a:solidFill>
                <a:effectLst/>
                <a:latin typeface="Albert Sans Medium" pitchFamily="2" charset="77"/>
              </a:rPr>
              <a:t>res</a:t>
            </a:r>
            <a:r>
              <a:rPr lang="pt-PT" sz="1200" b="0" dirty="0" err="1">
                <a:solidFill>
                  <a:srgbClr val="B392F0"/>
                </a:solidFill>
                <a:effectLst/>
                <a:latin typeface="Albert Sans Medium" pitchFamily="2" charset="77"/>
              </a:rPr>
              <a:t>.</a:t>
            </a:r>
            <a:r>
              <a:rPr lang="pt-PT" sz="1200" b="0" dirty="0" err="1">
                <a:solidFill>
                  <a:srgbClr val="7030A0"/>
                </a:solidFill>
                <a:effectLst/>
                <a:latin typeface="Albert Sans Medium" pitchFamily="2" charset="77"/>
              </a:rPr>
              <a:t>status</a:t>
            </a:r>
            <a:r>
              <a:rPr lang="pt-PT" sz="1200" b="0" dirty="0">
                <a:solidFill>
                  <a:schemeClr val="accent6">
                    <a:lumMod val="50000"/>
                  </a:schemeClr>
                </a:solidFill>
                <a:effectLst/>
                <a:latin typeface="Albert Sans Medium" pitchFamily="2" charset="77"/>
              </a:rPr>
              <a:t>(405).</a:t>
            </a:r>
            <a:r>
              <a:rPr lang="pt-PT" sz="1200" b="0" dirty="0" err="1">
                <a:solidFill>
                  <a:srgbClr val="7030A0"/>
                </a:solidFill>
                <a:effectLst/>
                <a:latin typeface="Albert Sans Medium" pitchFamily="2" charset="77"/>
              </a:rPr>
              <a:t>json</a:t>
            </a:r>
            <a:r>
              <a:rPr lang="pt-PT" sz="1200" b="0" dirty="0">
                <a:solidFill>
                  <a:schemeClr val="accent6">
                    <a:lumMod val="50000"/>
                  </a:schemeClr>
                </a:solidFill>
                <a:effectLst/>
                <a:latin typeface="Albert Sans Medium" pitchFamily="2" charset="77"/>
              </a:rPr>
              <a:t>({</a:t>
            </a:r>
            <a:r>
              <a:rPr lang="pt-PT" sz="1200" b="0" dirty="0">
                <a:solidFill>
                  <a:srgbClr val="BBBBBB"/>
                </a:solidFill>
                <a:effectLst/>
                <a:latin typeface="Albert Sans Medium" pitchFamily="2" charset="77"/>
              </a:rPr>
              <a:t> </a:t>
            </a:r>
            <a:r>
              <a:rPr lang="pt-PT" sz="1200" b="0" dirty="0" err="1">
                <a:solidFill>
                  <a:schemeClr val="accent6">
                    <a:lumMod val="50000"/>
                  </a:schemeClr>
                </a:solidFill>
                <a:effectLst/>
                <a:latin typeface="Albert Sans Medium" pitchFamily="2" charset="77"/>
              </a:rPr>
              <a:t>message</a:t>
            </a:r>
            <a:r>
              <a:rPr lang="pt-PT" sz="1200" b="0" dirty="0">
                <a:solidFill>
                  <a:srgbClr val="F97583"/>
                </a:solidFill>
                <a:effectLst/>
                <a:latin typeface="Albert Sans Medium" pitchFamily="2" charset="77"/>
              </a:rPr>
              <a:t>:</a:t>
            </a:r>
            <a:r>
              <a:rPr lang="pt-PT" sz="1200" b="0" dirty="0">
                <a:solidFill>
                  <a:schemeClr val="bg1">
                    <a:lumMod val="50000"/>
                  </a:schemeClr>
                </a:solidFill>
                <a:effectLst/>
                <a:latin typeface="Albert Sans Medium" pitchFamily="2" charset="77"/>
              </a:rPr>
              <a:t> `Método</a:t>
            </a:r>
            <a:r>
              <a:rPr lang="pt-PT" sz="1200" b="0" dirty="0">
                <a:solidFill>
                  <a:srgbClr val="FFAB70"/>
                </a:solidFill>
                <a:effectLst/>
                <a:latin typeface="Albert Sans Medium" pitchFamily="2" charset="77"/>
              </a:rPr>
              <a:t> </a:t>
            </a:r>
            <a:r>
              <a:rPr lang="pt-PT" sz="1200" b="0" dirty="0">
                <a:solidFill>
                  <a:srgbClr val="FF0000"/>
                </a:solidFill>
                <a:effectLst/>
                <a:latin typeface="Albert Sans Medium" pitchFamily="2" charset="77"/>
              </a:rPr>
              <a:t>${</a:t>
            </a:r>
            <a:r>
              <a:rPr lang="pt-PT" sz="1200" b="0" dirty="0" err="1">
                <a:solidFill>
                  <a:schemeClr val="bg2">
                    <a:lumMod val="50000"/>
                  </a:schemeClr>
                </a:solidFill>
                <a:effectLst/>
                <a:latin typeface="Albert Sans Medium" pitchFamily="2" charset="77"/>
              </a:rPr>
              <a:t>req</a:t>
            </a:r>
            <a:r>
              <a:rPr lang="pt-PT" sz="1200" b="0" dirty="0" err="1">
                <a:solidFill>
                  <a:srgbClr val="B392F0"/>
                </a:solidFill>
                <a:effectLst/>
                <a:latin typeface="Albert Sans Medium" pitchFamily="2" charset="77"/>
              </a:rPr>
              <a:t>.</a:t>
            </a:r>
            <a:r>
              <a:rPr lang="pt-PT" sz="1200" b="0" dirty="0" err="1">
                <a:solidFill>
                  <a:srgbClr val="7030A0"/>
                </a:solidFill>
                <a:effectLst/>
                <a:latin typeface="Albert Sans Medium" pitchFamily="2" charset="77"/>
              </a:rPr>
              <a:t>method</a:t>
            </a:r>
            <a:r>
              <a:rPr lang="pt-PT" sz="1200" b="0" dirty="0">
                <a:solidFill>
                  <a:srgbClr val="FF0000"/>
                </a:solidFill>
                <a:effectLst/>
                <a:latin typeface="Albert Sans Medium" pitchFamily="2" charset="77"/>
              </a:rPr>
              <a:t>}</a:t>
            </a:r>
            <a:r>
              <a:rPr lang="pt-PT" sz="1200" b="0" dirty="0">
                <a:solidFill>
                  <a:srgbClr val="FFAB70"/>
                </a:solidFill>
                <a:effectLst/>
                <a:latin typeface="Albert Sans Medium" pitchFamily="2" charset="77"/>
              </a:rPr>
              <a:t> </a:t>
            </a:r>
            <a:r>
              <a:rPr lang="pt-PT" sz="1200" b="0" dirty="0">
                <a:solidFill>
                  <a:schemeClr val="bg1">
                    <a:lumMod val="50000"/>
                  </a:schemeClr>
                </a:solidFill>
                <a:effectLst/>
                <a:latin typeface="Albert Sans Medium" pitchFamily="2" charset="77"/>
              </a:rPr>
              <a:t>não permitido`</a:t>
            </a:r>
            <a:r>
              <a:rPr lang="pt-PT" sz="1200" b="0" dirty="0">
                <a:solidFill>
                  <a:srgbClr val="BBBBBB"/>
                </a:solidFill>
                <a:effectLst/>
                <a:latin typeface="Albert Sans Medium" pitchFamily="2" charset="77"/>
              </a:rPr>
              <a:t> </a:t>
            </a:r>
            <a:r>
              <a:rPr lang="pt-PT" sz="1200" b="0" dirty="0">
                <a:solidFill>
                  <a:schemeClr val="accent6">
                    <a:lumMod val="50000"/>
                  </a:schemeClr>
                </a:solidFill>
                <a:effectLst/>
                <a:latin typeface="Albert Sans Medium" pitchFamily="2" charset="77"/>
              </a:rPr>
              <a:t>});</a:t>
            </a:r>
          </a:p>
          <a:p>
            <a:r>
              <a:rPr lang="pt-PT" sz="1200" b="0" dirty="0">
                <a:solidFill>
                  <a:schemeClr val="accent6">
                    <a:lumMod val="50000"/>
                  </a:schemeClr>
                </a:solidFill>
                <a:effectLst/>
                <a:latin typeface="Albert Sans Medium" pitchFamily="2" charset="77"/>
              </a:rPr>
              <a:t>    }</a:t>
            </a:r>
          </a:p>
          <a:p>
            <a:r>
              <a:rPr lang="pt-PT" sz="1200" b="0" dirty="0">
                <a:solidFill>
                  <a:schemeClr val="accent6">
                    <a:lumMod val="50000"/>
                  </a:schemeClr>
                </a:solidFill>
                <a:effectLst/>
                <a:latin typeface="Albert Sans Medium" pitchFamily="2" charset="77"/>
              </a:rPr>
              <a:t>  }</a:t>
            </a:r>
          </a:p>
          <a:p>
            <a:endParaRPr lang="pt-PT" dirty="0"/>
          </a:p>
        </p:txBody>
      </p:sp>
      <p:pic>
        <p:nvPicPr>
          <p:cNvPr id="3" name="Imagem 2">
            <a:extLst>
              <a:ext uri="{FF2B5EF4-FFF2-40B4-BE49-F238E27FC236}">
                <a16:creationId xmlns:a16="http://schemas.microsoft.com/office/drawing/2014/main" id="{40523810-6552-021E-CEB2-110CFD1F07C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rot="4600553" flipH="1">
            <a:off x="4463995" y="1994742"/>
            <a:ext cx="511676" cy="533228"/>
          </a:xfrm>
          <a:prstGeom prst="rect">
            <a:avLst/>
          </a:prstGeom>
        </p:spPr>
      </p:pic>
      <p:grpSp>
        <p:nvGrpSpPr>
          <p:cNvPr id="4" name="Google Shape;465;p57">
            <a:extLst>
              <a:ext uri="{FF2B5EF4-FFF2-40B4-BE49-F238E27FC236}">
                <a16:creationId xmlns:a16="http://schemas.microsoft.com/office/drawing/2014/main" id="{89128B43-89C8-D63A-4A9D-D099139241BB}"/>
              </a:ext>
            </a:extLst>
          </p:cNvPr>
          <p:cNvGrpSpPr/>
          <p:nvPr/>
        </p:nvGrpSpPr>
        <p:grpSpPr>
          <a:xfrm>
            <a:off x="5343782" y="1333582"/>
            <a:ext cx="1922927" cy="1393515"/>
            <a:chOff x="331763" y="414153"/>
            <a:chExt cx="6903246" cy="5019697"/>
          </a:xfrm>
        </p:grpSpPr>
        <p:sp>
          <p:nvSpPr>
            <p:cNvPr id="5" name="Google Shape;466;p57">
              <a:extLst>
                <a:ext uri="{FF2B5EF4-FFF2-40B4-BE49-F238E27FC236}">
                  <a16:creationId xmlns:a16="http://schemas.microsoft.com/office/drawing/2014/main" id="{C35E4EA6-1624-FB7E-9717-7661F4EFD0C1}"/>
                </a:ext>
              </a:extLst>
            </p:cNvPr>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67;p57">
              <a:extLst>
                <a:ext uri="{FF2B5EF4-FFF2-40B4-BE49-F238E27FC236}">
                  <a16:creationId xmlns:a16="http://schemas.microsoft.com/office/drawing/2014/main" id="{E76CE2B7-7BB6-7F73-7B95-57568FBAC723}"/>
                </a:ext>
              </a:extLst>
            </p:cNvPr>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68;p57">
              <a:extLst>
                <a:ext uri="{FF2B5EF4-FFF2-40B4-BE49-F238E27FC236}">
                  <a16:creationId xmlns:a16="http://schemas.microsoft.com/office/drawing/2014/main" id="{28E14F84-A41C-EB29-7145-00F2F4D8DAC6}"/>
                </a:ext>
              </a:extLst>
            </p:cNvPr>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69;p57">
              <a:extLst>
                <a:ext uri="{FF2B5EF4-FFF2-40B4-BE49-F238E27FC236}">
                  <a16:creationId xmlns:a16="http://schemas.microsoft.com/office/drawing/2014/main" id="{68B05006-96EF-DE32-C796-53C30B82315F}"/>
                </a:ext>
              </a:extLst>
            </p:cNvPr>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Imagem 13">
            <a:extLst>
              <a:ext uri="{FF2B5EF4-FFF2-40B4-BE49-F238E27FC236}">
                <a16:creationId xmlns:a16="http://schemas.microsoft.com/office/drawing/2014/main" id="{260FB542-26D1-9C29-F55F-21F0A18A7EFC}"/>
              </a:ext>
            </a:extLst>
          </p:cNvPr>
          <p:cNvPicPr>
            <a:picLocks noChangeAspect="1"/>
          </p:cNvPicPr>
          <p:nvPr/>
        </p:nvPicPr>
        <p:blipFill>
          <a:blip r:embed="rId5"/>
          <a:srcRect t="3915"/>
          <a:stretch/>
        </p:blipFill>
        <p:spPr>
          <a:xfrm>
            <a:off x="5403821" y="1374058"/>
            <a:ext cx="1802846" cy="1126480"/>
          </a:xfrm>
          <a:prstGeom prst="rect">
            <a:avLst/>
          </a:prstGeom>
        </p:spPr>
      </p:pic>
      <p:pic>
        <p:nvPicPr>
          <p:cNvPr id="15" name="Imagem 14">
            <a:extLst>
              <a:ext uri="{FF2B5EF4-FFF2-40B4-BE49-F238E27FC236}">
                <a16:creationId xmlns:a16="http://schemas.microsoft.com/office/drawing/2014/main" id="{44C43F9D-7E88-312D-6BEE-825B100F044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rot="10499462" flipH="1">
            <a:off x="7402880" y="2428991"/>
            <a:ext cx="511676" cy="533228"/>
          </a:xfrm>
          <a:prstGeom prst="rect">
            <a:avLst/>
          </a:prstGeom>
        </p:spPr>
      </p:pic>
      <p:grpSp>
        <p:nvGrpSpPr>
          <p:cNvPr id="16" name="Google Shape;465;p57">
            <a:extLst>
              <a:ext uri="{FF2B5EF4-FFF2-40B4-BE49-F238E27FC236}">
                <a16:creationId xmlns:a16="http://schemas.microsoft.com/office/drawing/2014/main" id="{6B748290-9366-3AA5-ABBE-296B8AE56F3E}"/>
              </a:ext>
            </a:extLst>
          </p:cNvPr>
          <p:cNvGrpSpPr/>
          <p:nvPr/>
        </p:nvGrpSpPr>
        <p:grpSpPr>
          <a:xfrm>
            <a:off x="6819291" y="3234449"/>
            <a:ext cx="1922927" cy="1393515"/>
            <a:chOff x="331763" y="414153"/>
            <a:chExt cx="6903246" cy="5019697"/>
          </a:xfrm>
        </p:grpSpPr>
        <p:sp>
          <p:nvSpPr>
            <p:cNvPr id="17" name="Google Shape;466;p57">
              <a:extLst>
                <a:ext uri="{FF2B5EF4-FFF2-40B4-BE49-F238E27FC236}">
                  <a16:creationId xmlns:a16="http://schemas.microsoft.com/office/drawing/2014/main" id="{3CA4A554-F61F-4B7A-8D63-E455DEA5A151}"/>
                </a:ext>
              </a:extLst>
            </p:cNvPr>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67;p57">
              <a:extLst>
                <a:ext uri="{FF2B5EF4-FFF2-40B4-BE49-F238E27FC236}">
                  <a16:creationId xmlns:a16="http://schemas.microsoft.com/office/drawing/2014/main" id="{27C867CD-E917-E284-FE08-B7B4F99F27EE}"/>
                </a:ext>
              </a:extLst>
            </p:cNvPr>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68;p57">
              <a:extLst>
                <a:ext uri="{FF2B5EF4-FFF2-40B4-BE49-F238E27FC236}">
                  <a16:creationId xmlns:a16="http://schemas.microsoft.com/office/drawing/2014/main" id="{FFE385C5-A5EF-00CC-15F7-A533B6EA37E0}"/>
                </a:ext>
              </a:extLst>
            </p:cNvPr>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69;p57">
              <a:extLst>
                <a:ext uri="{FF2B5EF4-FFF2-40B4-BE49-F238E27FC236}">
                  <a16:creationId xmlns:a16="http://schemas.microsoft.com/office/drawing/2014/main" id="{E76DB93B-1590-B3EE-C782-D20DBABDA576}"/>
                </a:ext>
              </a:extLst>
            </p:cNvPr>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 name="Imagem 20">
            <a:extLst>
              <a:ext uri="{FF2B5EF4-FFF2-40B4-BE49-F238E27FC236}">
                <a16:creationId xmlns:a16="http://schemas.microsoft.com/office/drawing/2014/main" id="{DF308096-9A06-CED4-6BF3-461ED0ECF724}"/>
              </a:ext>
            </a:extLst>
          </p:cNvPr>
          <p:cNvPicPr>
            <a:picLocks noChangeAspect="1"/>
          </p:cNvPicPr>
          <p:nvPr/>
        </p:nvPicPr>
        <p:blipFill>
          <a:blip r:embed="rId6"/>
          <a:srcRect t="4267" b="3074"/>
          <a:stretch/>
        </p:blipFill>
        <p:spPr>
          <a:xfrm>
            <a:off x="6879330" y="3286132"/>
            <a:ext cx="1802846" cy="1086309"/>
          </a:xfrm>
          <a:prstGeom prst="rect">
            <a:avLst/>
          </a:prstGeom>
        </p:spPr>
      </p:pic>
      <p:pic>
        <p:nvPicPr>
          <p:cNvPr id="23" name="Imagem 22">
            <a:extLst>
              <a:ext uri="{FF2B5EF4-FFF2-40B4-BE49-F238E27FC236}">
                <a16:creationId xmlns:a16="http://schemas.microsoft.com/office/drawing/2014/main" id="{0B2BEAC6-8DB5-6744-A1DE-2FC760148FC4}"/>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7478851" y="1326006"/>
            <a:ext cx="583045" cy="5830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16868200"/>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 name="Google Shape;242;p40">
            <a:extLst>
              <a:ext uri="{FF2B5EF4-FFF2-40B4-BE49-F238E27FC236}">
                <a16:creationId xmlns:a16="http://schemas.microsoft.com/office/drawing/2014/main" id="{DB4E54ED-0680-BE21-9D05-B108D3C5EE04}"/>
              </a:ext>
            </a:extLst>
          </p:cNvPr>
          <p:cNvSpPr txBox="1">
            <a:spLocks/>
          </p:cNvSpPr>
          <p:nvPr/>
        </p:nvSpPr>
        <p:spPr>
          <a:xfrm>
            <a:off x="1862832" y="2178850"/>
            <a:ext cx="5418333" cy="78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Alexandria Medium"/>
              <a:buNone/>
              <a:defRPr sz="7000" b="0" i="0" u="none" strike="noStrike" cap="none">
                <a:solidFill>
                  <a:schemeClr val="dk1"/>
                </a:solidFill>
                <a:latin typeface="Alexandria Medium"/>
                <a:ea typeface="Alexandria Medium"/>
                <a:cs typeface="Alexandria Medium"/>
                <a:sym typeface="Alexandria Medium"/>
              </a:defRPr>
            </a:lvl1pPr>
            <a:lvl2pPr marR="0" lvl="1" algn="ctr" rtl="0">
              <a:lnSpc>
                <a:spcPct val="100000"/>
              </a:lnSpc>
              <a:spcBef>
                <a:spcPts val="0"/>
              </a:spcBef>
              <a:spcAft>
                <a:spcPts val="0"/>
              </a:spcAft>
              <a:buClr>
                <a:schemeClr val="dk1"/>
              </a:buClr>
              <a:buSzPts val="5200"/>
              <a:buFont typeface="Alexandria Medium"/>
              <a:buNone/>
              <a:defRPr sz="5200" b="0" i="0" u="none" strike="noStrike" cap="none">
                <a:solidFill>
                  <a:schemeClr val="dk1"/>
                </a:solidFill>
                <a:latin typeface="Alexandria Medium"/>
                <a:ea typeface="Alexandria Medium"/>
                <a:cs typeface="Alexandria Medium"/>
                <a:sym typeface="Alexandria Medium"/>
              </a:defRPr>
            </a:lvl2pPr>
            <a:lvl3pPr marR="0" lvl="2" algn="ctr" rtl="0">
              <a:lnSpc>
                <a:spcPct val="100000"/>
              </a:lnSpc>
              <a:spcBef>
                <a:spcPts val="0"/>
              </a:spcBef>
              <a:spcAft>
                <a:spcPts val="0"/>
              </a:spcAft>
              <a:buClr>
                <a:schemeClr val="dk1"/>
              </a:buClr>
              <a:buSzPts val="5200"/>
              <a:buFont typeface="Alexandria Medium"/>
              <a:buNone/>
              <a:defRPr sz="5200" b="0" i="0" u="none" strike="noStrike" cap="none">
                <a:solidFill>
                  <a:schemeClr val="dk1"/>
                </a:solidFill>
                <a:latin typeface="Alexandria Medium"/>
                <a:ea typeface="Alexandria Medium"/>
                <a:cs typeface="Alexandria Medium"/>
                <a:sym typeface="Alexandria Medium"/>
              </a:defRPr>
            </a:lvl3pPr>
            <a:lvl4pPr marR="0" lvl="3" algn="ctr" rtl="0">
              <a:lnSpc>
                <a:spcPct val="100000"/>
              </a:lnSpc>
              <a:spcBef>
                <a:spcPts val="0"/>
              </a:spcBef>
              <a:spcAft>
                <a:spcPts val="0"/>
              </a:spcAft>
              <a:buClr>
                <a:schemeClr val="dk1"/>
              </a:buClr>
              <a:buSzPts val="5200"/>
              <a:buFont typeface="Alexandria Medium"/>
              <a:buNone/>
              <a:defRPr sz="5200" b="0" i="0" u="none" strike="noStrike" cap="none">
                <a:solidFill>
                  <a:schemeClr val="dk1"/>
                </a:solidFill>
                <a:latin typeface="Alexandria Medium"/>
                <a:ea typeface="Alexandria Medium"/>
                <a:cs typeface="Alexandria Medium"/>
                <a:sym typeface="Alexandria Medium"/>
              </a:defRPr>
            </a:lvl4pPr>
            <a:lvl5pPr marR="0" lvl="4" algn="ctr" rtl="0">
              <a:lnSpc>
                <a:spcPct val="100000"/>
              </a:lnSpc>
              <a:spcBef>
                <a:spcPts val="0"/>
              </a:spcBef>
              <a:spcAft>
                <a:spcPts val="0"/>
              </a:spcAft>
              <a:buClr>
                <a:schemeClr val="dk1"/>
              </a:buClr>
              <a:buSzPts val="5200"/>
              <a:buFont typeface="Alexandria Medium"/>
              <a:buNone/>
              <a:defRPr sz="5200" b="0" i="0" u="none" strike="noStrike" cap="none">
                <a:solidFill>
                  <a:schemeClr val="dk1"/>
                </a:solidFill>
                <a:latin typeface="Alexandria Medium"/>
                <a:ea typeface="Alexandria Medium"/>
                <a:cs typeface="Alexandria Medium"/>
                <a:sym typeface="Alexandria Medium"/>
              </a:defRPr>
            </a:lvl5pPr>
            <a:lvl6pPr marR="0" lvl="5" algn="ctr" rtl="0">
              <a:lnSpc>
                <a:spcPct val="100000"/>
              </a:lnSpc>
              <a:spcBef>
                <a:spcPts val="0"/>
              </a:spcBef>
              <a:spcAft>
                <a:spcPts val="0"/>
              </a:spcAft>
              <a:buClr>
                <a:schemeClr val="dk1"/>
              </a:buClr>
              <a:buSzPts val="5200"/>
              <a:buFont typeface="Alexandria Medium"/>
              <a:buNone/>
              <a:defRPr sz="5200" b="0" i="0" u="none" strike="noStrike" cap="none">
                <a:solidFill>
                  <a:schemeClr val="dk1"/>
                </a:solidFill>
                <a:latin typeface="Alexandria Medium"/>
                <a:ea typeface="Alexandria Medium"/>
                <a:cs typeface="Alexandria Medium"/>
                <a:sym typeface="Alexandria Medium"/>
              </a:defRPr>
            </a:lvl6pPr>
            <a:lvl7pPr marR="0" lvl="6" algn="ctr" rtl="0">
              <a:lnSpc>
                <a:spcPct val="100000"/>
              </a:lnSpc>
              <a:spcBef>
                <a:spcPts val="0"/>
              </a:spcBef>
              <a:spcAft>
                <a:spcPts val="0"/>
              </a:spcAft>
              <a:buClr>
                <a:schemeClr val="dk1"/>
              </a:buClr>
              <a:buSzPts val="5200"/>
              <a:buFont typeface="Alexandria Medium"/>
              <a:buNone/>
              <a:defRPr sz="5200" b="0" i="0" u="none" strike="noStrike" cap="none">
                <a:solidFill>
                  <a:schemeClr val="dk1"/>
                </a:solidFill>
                <a:latin typeface="Alexandria Medium"/>
                <a:ea typeface="Alexandria Medium"/>
                <a:cs typeface="Alexandria Medium"/>
                <a:sym typeface="Alexandria Medium"/>
              </a:defRPr>
            </a:lvl7pPr>
            <a:lvl8pPr marR="0" lvl="7" algn="ctr" rtl="0">
              <a:lnSpc>
                <a:spcPct val="100000"/>
              </a:lnSpc>
              <a:spcBef>
                <a:spcPts val="0"/>
              </a:spcBef>
              <a:spcAft>
                <a:spcPts val="0"/>
              </a:spcAft>
              <a:buClr>
                <a:schemeClr val="dk1"/>
              </a:buClr>
              <a:buSzPts val="5200"/>
              <a:buFont typeface="Alexandria Medium"/>
              <a:buNone/>
              <a:defRPr sz="5200" b="0" i="0" u="none" strike="noStrike" cap="none">
                <a:solidFill>
                  <a:schemeClr val="dk1"/>
                </a:solidFill>
                <a:latin typeface="Alexandria Medium"/>
                <a:ea typeface="Alexandria Medium"/>
                <a:cs typeface="Alexandria Medium"/>
                <a:sym typeface="Alexandria Medium"/>
              </a:defRPr>
            </a:lvl8pPr>
            <a:lvl9pPr marR="0" lvl="8" algn="ctr" rtl="0">
              <a:lnSpc>
                <a:spcPct val="100000"/>
              </a:lnSpc>
              <a:spcBef>
                <a:spcPts val="0"/>
              </a:spcBef>
              <a:spcAft>
                <a:spcPts val="0"/>
              </a:spcAft>
              <a:buClr>
                <a:schemeClr val="dk1"/>
              </a:buClr>
              <a:buSzPts val="5200"/>
              <a:buFont typeface="Alexandria Medium"/>
              <a:buNone/>
              <a:defRPr sz="5200" b="0" i="0" u="none" strike="noStrike" cap="none">
                <a:solidFill>
                  <a:schemeClr val="dk1"/>
                </a:solidFill>
                <a:latin typeface="Alexandria Medium"/>
                <a:ea typeface="Alexandria Medium"/>
                <a:cs typeface="Alexandria Medium"/>
                <a:sym typeface="Alexandria Medium"/>
              </a:defRPr>
            </a:lvl9pPr>
          </a:lstStyle>
          <a:p>
            <a:r>
              <a:rPr lang="pt-PT" sz="3600" dirty="0"/>
              <a:t>Perguntas &amp; Respostas</a:t>
            </a:r>
          </a:p>
        </p:txBody>
      </p:sp>
      <p:pic>
        <p:nvPicPr>
          <p:cNvPr id="7" name="Gráfico 6">
            <a:extLst>
              <a:ext uri="{FF2B5EF4-FFF2-40B4-BE49-F238E27FC236}">
                <a16:creationId xmlns:a16="http://schemas.microsoft.com/office/drawing/2014/main" id="{A0D0ABAC-057C-78C7-8225-AA07B7CEA00B}"/>
              </a:ext>
            </a:extLst>
          </p:cNvPr>
          <p:cNvPicPr>
            <a:picLocks noChangeAspect="1"/>
          </p:cNvPicPr>
          <p:nvPr/>
        </p:nvPicPr>
        <p:blipFill>
          <a:blip r:embed="rId3">
            <a:extLst>
              <a:ext uri="{96DAC541-7B7A-43D3-8B79-37D633B846F1}">
                <asvg:svgBlip xmlns:asvg="http://schemas.microsoft.com/office/drawing/2016/SVG/main" r:embed="rId4"/>
              </a:ext>
            </a:extLst>
          </a:blip>
          <a:srcRect r="11392"/>
          <a:stretch/>
        </p:blipFill>
        <p:spPr>
          <a:xfrm>
            <a:off x="3859597" y="1748859"/>
            <a:ext cx="1424802" cy="429991"/>
          </a:xfrm>
          <a:prstGeom prst="rect">
            <a:avLst/>
          </a:prstGeom>
        </p:spPr>
      </p:pic>
    </p:spTree>
    <p:extLst>
      <p:ext uri="{BB962C8B-B14F-4D97-AF65-F5344CB8AC3E}">
        <p14:creationId xmlns:p14="http://schemas.microsoft.com/office/powerpoint/2010/main" val="3166045356"/>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05">
          <a:extLst>
            <a:ext uri="{FF2B5EF4-FFF2-40B4-BE49-F238E27FC236}">
              <a16:creationId xmlns:a16="http://schemas.microsoft.com/office/drawing/2014/main" id="{734C402A-1EF3-FA2C-7D33-D8AE12825DC5}"/>
            </a:ext>
          </a:extLst>
        </p:cNvPr>
        <p:cNvGrpSpPr/>
        <p:nvPr/>
      </p:nvGrpSpPr>
      <p:grpSpPr>
        <a:xfrm>
          <a:off x="0" y="0"/>
          <a:ext cx="0" cy="0"/>
          <a:chOff x="0" y="0"/>
          <a:chExt cx="0" cy="0"/>
        </a:xfrm>
      </p:grpSpPr>
      <p:sp>
        <p:nvSpPr>
          <p:cNvPr id="206" name="Google Shape;206;p37">
            <a:extLst>
              <a:ext uri="{FF2B5EF4-FFF2-40B4-BE49-F238E27FC236}">
                <a16:creationId xmlns:a16="http://schemas.microsoft.com/office/drawing/2014/main" id="{86CCC7DA-4D26-DDD4-37E3-583CD7637433}"/>
              </a:ext>
            </a:extLst>
          </p:cNvPr>
          <p:cNvSpPr txBox="1">
            <a:spLocks noGrp="1"/>
          </p:cNvSpPr>
          <p:nvPr>
            <p:ph type="title"/>
          </p:nvPr>
        </p:nvSpPr>
        <p:spPr>
          <a:xfrm>
            <a:off x="1070650" y="1367325"/>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207" name="Google Shape;207;p37">
            <a:extLst>
              <a:ext uri="{FF2B5EF4-FFF2-40B4-BE49-F238E27FC236}">
                <a16:creationId xmlns:a16="http://schemas.microsoft.com/office/drawing/2014/main" id="{E71F4177-72B1-02C6-CF41-874FB544F422}"/>
              </a:ext>
            </a:extLst>
          </p:cNvPr>
          <p:cNvSpPr txBox="1">
            <a:spLocks noGrp="1"/>
          </p:cNvSpPr>
          <p:nvPr>
            <p:ph type="subTitle" idx="1"/>
          </p:nvPr>
        </p:nvSpPr>
        <p:spPr>
          <a:xfrm>
            <a:off x="1609075" y="1367325"/>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br>
              <a:rPr lang="en"/>
            </a:br>
            <a:r>
              <a:rPr lang="en"/>
              <a:t>lead funnel</a:t>
            </a:r>
            <a:endParaRPr/>
          </a:p>
        </p:txBody>
      </p:sp>
      <p:sp>
        <p:nvSpPr>
          <p:cNvPr id="208" name="Google Shape;208;p37">
            <a:extLst>
              <a:ext uri="{FF2B5EF4-FFF2-40B4-BE49-F238E27FC236}">
                <a16:creationId xmlns:a16="http://schemas.microsoft.com/office/drawing/2014/main" id="{DCE3EF53-4EA7-1D31-E2AF-0E9D9E3AB8E0}"/>
              </a:ext>
            </a:extLst>
          </p:cNvPr>
          <p:cNvSpPr txBox="1">
            <a:spLocks noGrp="1"/>
          </p:cNvSpPr>
          <p:nvPr>
            <p:ph type="title" idx="2"/>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209" name="Google Shape;209;p37">
            <a:extLst>
              <a:ext uri="{FF2B5EF4-FFF2-40B4-BE49-F238E27FC236}">
                <a16:creationId xmlns:a16="http://schemas.microsoft.com/office/drawing/2014/main" id="{C7A5CE2D-8B4E-2951-5F40-0F781BCE7A39}"/>
              </a:ext>
            </a:extLst>
          </p:cNvPr>
          <p:cNvSpPr txBox="1">
            <a:spLocks noGrp="1"/>
          </p:cNvSpPr>
          <p:nvPr>
            <p:ph type="title" idx="3"/>
          </p:nvPr>
        </p:nvSpPr>
        <p:spPr>
          <a:xfrm>
            <a:off x="1070650" y="2103525"/>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210" name="Google Shape;210;p37">
            <a:extLst>
              <a:ext uri="{FF2B5EF4-FFF2-40B4-BE49-F238E27FC236}">
                <a16:creationId xmlns:a16="http://schemas.microsoft.com/office/drawing/2014/main" id="{0CD9401E-D0C4-0C34-09C5-68D2C482072A}"/>
              </a:ext>
            </a:extLst>
          </p:cNvPr>
          <p:cNvSpPr txBox="1">
            <a:spLocks noGrp="1"/>
          </p:cNvSpPr>
          <p:nvPr>
            <p:ph type="subTitle" idx="4"/>
          </p:nvPr>
        </p:nvSpPr>
        <p:spPr>
          <a:xfrm>
            <a:off x="1609075" y="2103533"/>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About target audience analysis</a:t>
            </a:r>
            <a:endParaRPr/>
          </a:p>
        </p:txBody>
      </p:sp>
      <p:sp>
        <p:nvSpPr>
          <p:cNvPr id="211" name="Google Shape;211;p37">
            <a:extLst>
              <a:ext uri="{FF2B5EF4-FFF2-40B4-BE49-F238E27FC236}">
                <a16:creationId xmlns:a16="http://schemas.microsoft.com/office/drawing/2014/main" id="{2EA75742-AD10-0006-8076-D0E8681415B2}"/>
              </a:ext>
            </a:extLst>
          </p:cNvPr>
          <p:cNvSpPr txBox="1">
            <a:spLocks noGrp="1"/>
          </p:cNvSpPr>
          <p:nvPr>
            <p:ph type="title" idx="5"/>
          </p:nvPr>
        </p:nvSpPr>
        <p:spPr>
          <a:xfrm>
            <a:off x="1070650" y="2839750"/>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212" name="Google Shape;212;p37">
            <a:extLst>
              <a:ext uri="{FF2B5EF4-FFF2-40B4-BE49-F238E27FC236}">
                <a16:creationId xmlns:a16="http://schemas.microsoft.com/office/drawing/2014/main" id="{69D74D25-D6ED-6B4A-47A4-1BE443B6ACB3}"/>
              </a:ext>
            </a:extLst>
          </p:cNvPr>
          <p:cNvSpPr txBox="1">
            <a:spLocks noGrp="1"/>
          </p:cNvSpPr>
          <p:nvPr>
            <p:ph type="subTitle" idx="6"/>
          </p:nvPr>
        </p:nvSpPr>
        <p:spPr>
          <a:xfrm>
            <a:off x="1609075" y="2839740"/>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Lead generation strategies</a:t>
            </a:r>
            <a:endParaRPr/>
          </a:p>
        </p:txBody>
      </p:sp>
      <p:sp>
        <p:nvSpPr>
          <p:cNvPr id="213" name="Google Shape;213;p37">
            <a:extLst>
              <a:ext uri="{FF2B5EF4-FFF2-40B4-BE49-F238E27FC236}">
                <a16:creationId xmlns:a16="http://schemas.microsoft.com/office/drawing/2014/main" id="{A1059A8D-63BF-5E18-80F0-0865C383E170}"/>
              </a:ext>
            </a:extLst>
          </p:cNvPr>
          <p:cNvSpPr txBox="1">
            <a:spLocks noGrp="1"/>
          </p:cNvSpPr>
          <p:nvPr>
            <p:ph type="title" idx="7"/>
          </p:nvPr>
        </p:nvSpPr>
        <p:spPr>
          <a:xfrm>
            <a:off x="1070650" y="3575950"/>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214" name="Google Shape;214;p37">
            <a:extLst>
              <a:ext uri="{FF2B5EF4-FFF2-40B4-BE49-F238E27FC236}">
                <a16:creationId xmlns:a16="http://schemas.microsoft.com/office/drawing/2014/main" id="{59FFA1E3-F286-D807-93C2-EA81C0CECC5C}"/>
              </a:ext>
            </a:extLst>
          </p:cNvPr>
          <p:cNvSpPr txBox="1">
            <a:spLocks noGrp="1"/>
          </p:cNvSpPr>
          <p:nvPr>
            <p:ph type="subTitle" idx="8"/>
          </p:nvPr>
        </p:nvSpPr>
        <p:spPr>
          <a:xfrm>
            <a:off x="1609075" y="3575948"/>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Lead capture and landing pages</a:t>
            </a:r>
            <a:endParaRPr/>
          </a:p>
        </p:txBody>
      </p:sp>
      <p:sp>
        <p:nvSpPr>
          <p:cNvPr id="215" name="Google Shape;215;p37">
            <a:extLst>
              <a:ext uri="{FF2B5EF4-FFF2-40B4-BE49-F238E27FC236}">
                <a16:creationId xmlns:a16="http://schemas.microsoft.com/office/drawing/2014/main" id="{A8E526C1-F490-9BE7-9761-4E06276F51E5}"/>
              </a:ext>
            </a:extLst>
          </p:cNvPr>
          <p:cNvSpPr txBox="1">
            <a:spLocks noGrp="1"/>
          </p:cNvSpPr>
          <p:nvPr>
            <p:ph type="title" idx="9"/>
          </p:nvPr>
        </p:nvSpPr>
        <p:spPr>
          <a:xfrm>
            <a:off x="4927449" y="1367325"/>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
        <p:nvSpPr>
          <p:cNvPr id="216" name="Google Shape;216;p37">
            <a:extLst>
              <a:ext uri="{FF2B5EF4-FFF2-40B4-BE49-F238E27FC236}">
                <a16:creationId xmlns:a16="http://schemas.microsoft.com/office/drawing/2014/main" id="{11D21E72-345F-973C-9D00-1FFA14D3FCAD}"/>
              </a:ext>
            </a:extLst>
          </p:cNvPr>
          <p:cNvSpPr txBox="1">
            <a:spLocks noGrp="1"/>
          </p:cNvSpPr>
          <p:nvPr>
            <p:ph type="subTitle" idx="13"/>
          </p:nvPr>
        </p:nvSpPr>
        <p:spPr>
          <a:xfrm>
            <a:off x="5465950" y="1367325"/>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Lead nurturing and engagement</a:t>
            </a:r>
            <a:endParaRPr/>
          </a:p>
        </p:txBody>
      </p:sp>
      <p:sp>
        <p:nvSpPr>
          <p:cNvPr id="217" name="Google Shape;217;p37">
            <a:extLst>
              <a:ext uri="{FF2B5EF4-FFF2-40B4-BE49-F238E27FC236}">
                <a16:creationId xmlns:a16="http://schemas.microsoft.com/office/drawing/2014/main" id="{40DAFF5A-E1A7-18A9-6CAD-7B87CE99007D}"/>
              </a:ext>
            </a:extLst>
          </p:cNvPr>
          <p:cNvSpPr txBox="1">
            <a:spLocks noGrp="1"/>
          </p:cNvSpPr>
          <p:nvPr>
            <p:ph type="title" idx="14"/>
          </p:nvPr>
        </p:nvSpPr>
        <p:spPr>
          <a:xfrm>
            <a:off x="4927449" y="2103522"/>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06</a:t>
            </a:r>
            <a:endParaRPr/>
          </a:p>
        </p:txBody>
      </p:sp>
      <p:sp>
        <p:nvSpPr>
          <p:cNvPr id="218" name="Google Shape;218;p37">
            <a:extLst>
              <a:ext uri="{FF2B5EF4-FFF2-40B4-BE49-F238E27FC236}">
                <a16:creationId xmlns:a16="http://schemas.microsoft.com/office/drawing/2014/main" id="{C34CCAA3-784A-7B3F-3FB8-A53E3A896A68}"/>
              </a:ext>
            </a:extLst>
          </p:cNvPr>
          <p:cNvSpPr txBox="1">
            <a:spLocks noGrp="1"/>
          </p:cNvSpPr>
          <p:nvPr>
            <p:ph type="subTitle" idx="15"/>
          </p:nvPr>
        </p:nvSpPr>
        <p:spPr>
          <a:xfrm>
            <a:off x="5465950" y="2103519"/>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Sales funnel and conversion</a:t>
            </a:r>
            <a:endParaRPr/>
          </a:p>
        </p:txBody>
      </p:sp>
      <p:sp>
        <p:nvSpPr>
          <p:cNvPr id="219" name="Google Shape;219;p37">
            <a:extLst>
              <a:ext uri="{FF2B5EF4-FFF2-40B4-BE49-F238E27FC236}">
                <a16:creationId xmlns:a16="http://schemas.microsoft.com/office/drawing/2014/main" id="{4F851895-0317-0DF3-BE21-01CF5D4ABBC0}"/>
              </a:ext>
            </a:extLst>
          </p:cNvPr>
          <p:cNvSpPr txBox="1">
            <a:spLocks noGrp="1"/>
          </p:cNvSpPr>
          <p:nvPr>
            <p:ph type="title" idx="16"/>
          </p:nvPr>
        </p:nvSpPr>
        <p:spPr>
          <a:xfrm>
            <a:off x="4927449" y="2839728"/>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07</a:t>
            </a:r>
            <a:endParaRPr/>
          </a:p>
        </p:txBody>
      </p:sp>
      <p:sp>
        <p:nvSpPr>
          <p:cNvPr id="220" name="Google Shape;220;p37">
            <a:extLst>
              <a:ext uri="{FF2B5EF4-FFF2-40B4-BE49-F238E27FC236}">
                <a16:creationId xmlns:a16="http://schemas.microsoft.com/office/drawing/2014/main" id="{513A6907-ADA5-5908-CF72-EE3A8367BA24}"/>
              </a:ext>
            </a:extLst>
          </p:cNvPr>
          <p:cNvSpPr txBox="1">
            <a:spLocks noGrp="1"/>
          </p:cNvSpPr>
          <p:nvPr>
            <p:ph type="subTitle" idx="17"/>
          </p:nvPr>
        </p:nvSpPr>
        <p:spPr>
          <a:xfrm>
            <a:off x="5465950" y="2839721"/>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CRM integration and lead management</a:t>
            </a:r>
            <a:endParaRPr/>
          </a:p>
        </p:txBody>
      </p:sp>
      <p:sp>
        <p:nvSpPr>
          <p:cNvPr id="221" name="Google Shape;221;p37">
            <a:extLst>
              <a:ext uri="{FF2B5EF4-FFF2-40B4-BE49-F238E27FC236}">
                <a16:creationId xmlns:a16="http://schemas.microsoft.com/office/drawing/2014/main" id="{72238EDC-4EEE-2942-7068-5276AC4D0201}"/>
              </a:ext>
            </a:extLst>
          </p:cNvPr>
          <p:cNvSpPr txBox="1">
            <a:spLocks noGrp="1"/>
          </p:cNvSpPr>
          <p:nvPr>
            <p:ph type="title" idx="18"/>
          </p:nvPr>
        </p:nvSpPr>
        <p:spPr>
          <a:xfrm>
            <a:off x="4927449" y="3575925"/>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08</a:t>
            </a:r>
            <a:endParaRPr/>
          </a:p>
        </p:txBody>
      </p:sp>
      <p:sp>
        <p:nvSpPr>
          <p:cNvPr id="222" name="Google Shape;222;p37">
            <a:extLst>
              <a:ext uri="{FF2B5EF4-FFF2-40B4-BE49-F238E27FC236}">
                <a16:creationId xmlns:a16="http://schemas.microsoft.com/office/drawing/2014/main" id="{5D844381-BA70-4DC1-1373-9B8A7E78DF3A}"/>
              </a:ext>
            </a:extLst>
          </p:cNvPr>
          <p:cNvSpPr txBox="1">
            <a:spLocks noGrp="1"/>
          </p:cNvSpPr>
          <p:nvPr>
            <p:ph type="subTitle" idx="19"/>
          </p:nvPr>
        </p:nvSpPr>
        <p:spPr>
          <a:xfrm>
            <a:off x="5465950" y="3575916"/>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Measurement and analytics</a:t>
            </a:r>
            <a:endParaRPr/>
          </a:p>
        </p:txBody>
      </p:sp>
    </p:spTree>
    <p:extLst>
      <p:ext uri="{BB962C8B-B14F-4D97-AF65-F5344CB8AC3E}">
        <p14:creationId xmlns:p14="http://schemas.microsoft.com/office/powerpoint/2010/main" val="31820446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26">
          <a:extLst>
            <a:ext uri="{FF2B5EF4-FFF2-40B4-BE49-F238E27FC236}">
              <a16:creationId xmlns:a16="http://schemas.microsoft.com/office/drawing/2014/main" id="{7D1E96BA-B22B-EF40-A979-21482C86EBB0}"/>
            </a:ext>
          </a:extLst>
        </p:cNvPr>
        <p:cNvGrpSpPr/>
        <p:nvPr/>
      </p:nvGrpSpPr>
      <p:grpSpPr>
        <a:xfrm>
          <a:off x="0" y="0"/>
          <a:ext cx="0" cy="0"/>
          <a:chOff x="0" y="0"/>
          <a:chExt cx="0" cy="0"/>
        </a:xfrm>
      </p:grpSpPr>
      <p:sp>
        <p:nvSpPr>
          <p:cNvPr id="227" name="Google Shape;227;p38">
            <a:extLst>
              <a:ext uri="{FF2B5EF4-FFF2-40B4-BE49-F238E27FC236}">
                <a16:creationId xmlns:a16="http://schemas.microsoft.com/office/drawing/2014/main" id="{8681B711-7F54-8CC3-CB91-7C934C6A1219}"/>
              </a:ext>
            </a:extLst>
          </p:cNvPr>
          <p:cNvSpPr txBox="1">
            <a:spLocks noGrp="1"/>
          </p:cNvSpPr>
          <p:nvPr>
            <p:ph type="title"/>
          </p:nvPr>
        </p:nvSpPr>
        <p:spPr>
          <a:xfrm>
            <a:off x="715100" y="2259575"/>
            <a:ext cx="4276800" cy="231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Sales funnel</a:t>
            </a:r>
            <a:endParaRPr/>
          </a:p>
        </p:txBody>
      </p:sp>
      <p:sp>
        <p:nvSpPr>
          <p:cNvPr id="228" name="Google Shape;228;p38">
            <a:extLst>
              <a:ext uri="{FF2B5EF4-FFF2-40B4-BE49-F238E27FC236}">
                <a16:creationId xmlns:a16="http://schemas.microsoft.com/office/drawing/2014/main" id="{CE0FE7BA-84C1-C477-E4E3-C5C77D4BF5F2}"/>
              </a:ext>
            </a:extLst>
          </p:cNvPr>
          <p:cNvSpPr txBox="1">
            <a:spLocks noGrp="1"/>
          </p:cNvSpPr>
          <p:nvPr>
            <p:ph type="body" idx="1"/>
          </p:nvPr>
        </p:nvSpPr>
        <p:spPr>
          <a:xfrm>
            <a:off x="4572000" y="535000"/>
            <a:ext cx="3856500" cy="80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can be the part of the presentation where you </a:t>
            </a:r>
            <a:r>
              <a:rPr lang="en" b="1"/>
              <a:t>introduce yourself</a:t>
            </a:r>
            <a:r>
              <a:rPr lang="en"/>
              <a:t>, write your email or contact data…</a:t>
            </a:r>
            <a:endParaRPr/>
          </a:p>
        </p:txBody>
      </p:sp>
      <p:cxnSp>
        <p:nvCxnSpPr>
          <p:cNvPr id="229" name="Google Shape;229;p38">
            <a:hlinkClick r:id="" action="ppaction://hlinkshowjump?jump=nextslide"/>
            <a:extLst>
              <a:ext uri="{FF2B5EF4-FFF2-40B4-BE49-F238E27FC236}">
                <a16:creationId xmlns:a16="http://schemas.microsoft.com/office/drawing/2014/main" id="{3C066569-9F0B-60E0-D8E7-FDF2638E4E14}"/>
              </a:ext>
            </a:extLst>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31219423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33">
          <a:extLst>
            <a:ext uri="{FF2B5EF4-FFF2-40B4-BE49-F238E27FC236}">
              <a16:creationId xmlns:a16="http://schemas.microsoft.com/office/drawing/2014/main" id="{174BC84A-828E-16FD-893C-8BAD1E8F3635}"/>
            </a:ext>
          </a:extLst>
        </p:cNvPr>
        <p:cNvGrpSpPr/>
        <p:nvPr/>
      </p:nvGrpSpPr>
      <p:grpSpPr>
        <a:xfrm>
          <a:off x="0" y="0"/>
          <a:ext cx="0" cy="0"/>
          <a:chOff x="0" y="0"/>
          <a:chExt cx="0" cy="0"/>
        </a:xfrm>
      </p:grpSpPr>
      <p:sp>
        <p:nvSpPr>
          <p:cNvPr id="234" name="Google Shape;234;p39">
            <a:extLst>
              <a:ext uri="{FF2B5EF4-FFF2-40B4-BE49-F238E27FC236}">
                <a16:creationId xmlns:a16="http://schemas.microsoft.com/office/drawing/2014/main" id="{07D10AD7-FBB8-28A4-2E4B-4587B0CE3663}"/>
              </a:ext>
            </a:extLst>
          </p:cNvPr>
          <p:cNvSpPr txBox="1">
            <a:spLocks noGrp="1"/>
          </p:cNvSpPr>
          <p:nvPr>
            <p:ph type="title"/>
          </p:nvPr>
        </p:nvSpPr>
        <p:spPr>
          <a:xfrm>
            <a:off x="715100" y="3328050"/>
            <a:ext cx="7708800" cy="12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235" name="Google Shape;235;p39">
            <a:extLst>
              <a:ext uri="{FF2B5EF4-FFF2-40B4-BE49-F238E27FC236}">
                <a16:creationId xmlns:a16="http://schemas.microsoft.com/office/drawing/2014/main" id="{6A0FE2A0-F6B1-70E9-0D7A-9E51BC8D5458}"/>
              </a:ext>
            </a:extLst>
          </p:cNvPr>
          <p:cNvSpPr txBox="1">
            <a:spLocks noGrp="1"/>
          </p:cNvSpPr>
          <p:nvPr>
            <p:ph type="title" idx="2"/>
          </p:nvPr>
        </p:nvSpPr>
        <p:spPr>
          <a:xfrm>
            <a:off x="715100" y="2074250"/>
            <a:ext cx="7708800" cy="125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236" name="Google Shape;236;p39">
            <a:extLst>
              <a:ext uri="{FF2B5EF4-FFF2-40B4-BE49-F238E27FC236}">
                <a16:creationId xmlns:a16="http://schemas.microsoft.com/office/drawing/2014/main" id="{A1AC759D-E15C-84C2-0D82-2DC4CF51C129}"/>
              </a:ext>
            </a:extLst>
          </p:cNvPr>
          <p:cNvSpPr txBox="1">
            <a:spLocks noGrp="1"/>
          </p:cNvSpPr>
          <p:nvPr>
            <p:ph type="subTitle" idx="1"/>
          </p:nvPr>
        </p:nvSpPr>
        <p:spPr>
          <a:xfrm>
            <a:off x="4572000" y="535000"/>
            <a:ext cx="3856800" cy="38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a </a:t>
            </a:r>
            <a:r>
              <a:rPr lang="en" b="1"/>
              <a:t>subtitle</a:t>
            </a:r>
            <a:r>
              <a:rPr lang="en"/>
              <a:t> here if you need it</a:t>
            </a:r>
            <a:endParaRPr/>
          </a:p>
        </p:txBody>
      </p:sp>
      <p:cxnSp>
        <p:nvCxnSpPr>
          <p:cNvPr id="237" name="Google Shape;237;p39">
            <a:hlinkClick r:id="" action="ppaction://hlinkshowjump?jump=nextslide"/>
            <a:extLst>
              <a:ext uri="{FF2B5EF4-FFF2-40B4-BE49-F238E27FC236}">
                <a16:creationId xmlns:a16="http://schemas.microsoft.com/office/drawing/2014/main" id="{6248254C-9481-E780-C4EB-B70BA922A052}"/>
              </a:ext>
            </a:extLst>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36368625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C9965ACB-3203-8C02-7EA1-B31BDDF57884}"/>
            </a:ext>
          </a:extLst>
        </p:cNvPr>
        <p:cNvGrpSpPr/>
        <p:nvPr/>
      </p:nvGrpSpPr>
      <p:grpSpPr>
        <a:xfrm>
          <a:off x="0" y="0"/>
          <a:ext cx="0" cy="0"/>
          <a:chOff x="0" y="0"/>
          <a:chExt cx="0" cy="0"/>
        </a:xfrm>
      </p:grpSpPr>
      <p:sp>
        <p:nvSpPr>
          <p:cNvPr id="242" name="Google Shape;242;p40">
            <a:extLst>
              <a:ext uri="{FF2B5EF4-FFF2-40B4-BE49-F238E27FC236}">
                <a16:creationId xmlns:a16="http://schemas.microsoft.com/office/drawing/2014/main" id="{86078314-6D92-3AB5-B988-6945974498F4}"/>
              </a:ext>
            </a:extLst>
          </p:cNvPr>
          <p:cNvSpPr txBox="1">
            <a:spLocks noGrp="1"/>
          </p:cNvSpPr>
          <p:nvPr>
            <p:ph type="title"/>
          </p:nvPr>
        </p:nvSpPr>
        <p:spPr>
          <a:xfrm>
            <a:off x="720000" y="535000"/>
            <a:ext cx="5925300" cy="125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Overview</a:t>
            </a:r>
            <a:endParaRPr dirty="0"/>
          </a:p>
        </p:txBody>
      </p:sp>
      <p:sp>
        <p:nvSpPr>
          <p:cNvPr id="243" name="Google Shape;243;p40">
            <a:extLst>
              <a:ext uri="{FF2B5EF4-FFF2-40B4-BE49-F238E27FC236}">
                <a16:creationId xmlns:a16="http://schemas.microsoft.com/office/drawing/2014/main" id="{7665D0B1-EF91-9603-5A81-827D719F6DC8}"/>
              </a:ext>
            </a:extLst>
          </p:cNvPr>
          <p:cNvSpPr txBox="1">
            <a:spLocks noGrp="1"/>
          </p:cNvSpPr>
          <p:nvPr>
            <p:ph type="subTitle" idx="1"/>
          </p:nvPr>
        </p:nvSpPr>
        <p:spPr>
          <a:xfrm>
            <a:off x="4572000" y="3358100"/>
            <a:ext cx="3856800" cy="125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give a </a:t>
            </a:r>
            <a:r>
              <a:rPr lang="en" b="1"/>
              <a:t>brief description</a:t>
            </a:r>
            <a:r>
              <a:rPr lang="en"/>
              <a:t> of the topic you want to talk about here. For example,</a:t>
            </a:r>
            <a:br>
              <a:rPr lang="en"/>
            </a:br>
            <a:r>
              <a:rPr lang="en"/>
              <a:t>if you want to talk about Mercury, you can say that it’s the smallest planet in the entire Solar System</a:t>
            </a:r>
            <a:endParaRPr/>
          </a:p>
        </p:txBody>
      </p:sp>
      <p:cxnSp>
        <p:nvCxnSpPr>
          <p:cNvPr id="244" name="Google Shape;244;p40">
            <a:hlinkClick r:id="" action="ppaction://hlinkshowjump?jump=nextslide"/>
            <a:extLst>
              <a:ext uri="{FF2B5EF4-FFF2-40B4-BE49-F238E27FC236}">
                <a16:creationId xmlns:a16="http://schemas.microsoft.com/office/drawing/2014/main" id="{B06DE281-B2D1-3B57-A36F-E053659DEED4}"/>
              </a:ext>
            </a:extLst>
          </p:cNvPr>
          <p:cNvCxnSpPr/>
          <p:nvPr/>
        </p:nvCxnSpPr>
        <p:spPr>
          <a:xfrm>
            <a:off x="715100" y="4414400"/>
            <a:ext cx="483300" cy="0"/>
          </a:xfrm>
          <a:prstGeom prst="straightConnector1">
            <a:avLst/>
          </a:prstGeom>
          <a:noFill/>
          <a:ln w="9525"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14756109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48">
          <a:extLst>
            <a:ext uri="{FF2B5EF4-FFF2-40B4-BE49-F238E27FC236}">
              <a16:creationId xmlns:a16="http://schemas.microsoft.com/office/drawing/2014/main" id="{28359DFF-1686-4AB8-C078-FE5D236969E1}"/>
            </a:ext>
          </a:extLst>
        </p:cNvPr>
        <p:cNvGrpSpPr/>
        <p:nvPr/>
      </p:nvGrpSpPr>
      <p:grpSpPr>
        <a:xfrm>
          <a:off x="0" y="0"/>
          <a:ext cx="0" cy="0"/>
          <a:chOff x="0" y="0"/>
          <a:chExt cx="0" cy="0"/>
        </a:xfrm>
      </p:grpSpPr>
      <p:sp>
        <p:nvSpPr>
          <p:cNvPr id="249" name="Google Shape;249;p41">
            <a:extLst>
              <a:ext uri="{FF2B5EF4-FFF2-40B4-BE49-F238E27FC236}">
                <a16:creationId xmlns:a16="http://schemas.microsoft.com/office/drawing/2014/main" id="{0A9568B0-42C3-613E-29C4-26541C8FA6E6}"/>
              </a:ext>
            </a:extLst>
          </p:cNvPr>
          <p:cNvSpPr txBox="1">
            <a:spLocks noGrp="1"/>
          </p:cNvSpPr>
          <p:nvPr>
            <p:ph type="subTitle" idx="1"/>
          </p:nvPr>
        </p:nvSpPr>
        <p:spPr>
          <a:xfrm>
            <a:off x="1189750" y="1742900"/>
            <a:ext cx="2907600" cy="21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a:p>
        </p:txBody>
      </p:sp>
      <p:sp>
        <p:nvSpPr>
          <p:cNvPr id="250" name="Google Shape;250;p41">
            <a:extLst>
              <a:ext uri="{FF2B5EF4-FFF2-40B4-BE49-F238E27FC236}">
                <a16:creationId xmlns:a16="http://schemas.microsoft.com/office/drawing/2014/main" id="{49911622-AAAB-395E-6BFD-A6FC5020A9D3}"/>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About the lead funnel</a:t>
            </a:r>
            <a:endParaRPr/>
          </a:p>
        </p:txBody>
      </p:sp>
      <p:sp>
        <p:nvSpPr>
          <p:cNvPr id="251" name="Google Shape;251;p41">
            <a:extLst>
              <a:ext uri="{FF2B5EF4-FFF2-40B4-BE49-F238E27FC236}">
                <a16:creationId xmlns:a16="http://schemas.microsoft.com/office/drawing/2014/main" id="{E4D34F5C-B144-1E0B-6E2D-F37C4588677D}"/>
              </a:ext>
            </a:extLst>
          </p:cNvPr>
          <p:cNvSpPr txBox="1">
            <a:spLocks noGrp="1"/>
          </p:cNvSpPr>
          <p:nvPr>
            <p:ph type="subTitle" idx="2"/>
          </p:nvPr>
        </p:nvSpPr>
        <p:spPr>
          <a:xfrm>
            <a:off x="5046650" y="1742900"/>
            <a:ext cx="2907600" cy="21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and the solar radiation is so high, Mercury has sadly been considered to be non-habitable for humans</a:t>
            </a:r>
            <a:endParaRPr/>
          </a:p>
        </p:txBody>
      </p:sp>
    </p:spTree>
    <p:extLst>
      <p:ext uri="{BB962C8B-B14F-4D97-AF65-F5344CB8AC3E}">
        <p14:creationId xmlns:p14="http://schemas.microsoft.com/office/powerpoint/2010/main" val="38315749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2"/>
          <p:cNvSpPr txBox="1">
            <a:spLocks noGrp="1"/>
          </p:cNvSpPr>
          <p:nvPr>
            <p:ph type="title"/>
          </p:nvPr>
        </p:nvSpPr>
        <p:spPr>
          <a:xfrm>
            <a:off x="715100" y="535000"/>
            <a:ext cx="3856800" cy="94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Objectives of the presentation</a:t>
            </a:r>
            <a:endParaRPr/>
          </a:p>
        </p:txBody>
      </p:sp>
      <p:sp>
        <p:nvSpPr>
          <p:cNvPr id="257" name="Google Shape;257;p42"/>
          <p:cNvSpPr txBox="1">
            <a:spLocks noGrp="1"/>
          </p:cNvSpPr>
          <p:nvPr>
            <p:ph type="body" idx="1"/>
          </p:nvPr>
        </p:nvSpPr>
        <p:spPr>
          <a:xfrm>
            <a:off x="715100" y="1636300"/>
            <a:ext cx="3856800" cy="189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a:t>
            </a:r>
            <a:endParaRPr/>
          </a:p>
          <a:p>
            <a:pPr marL="0" lvl="0" indent="0" algn="l" rtl="0">
              <a:spcBef>
                <a:spcPts val="0"/>
              </a:spcBef>
              <a:spcAft>
                <a:spcPts val="0"/>
              </a:spcAft>
              <a:buNone/>
            </a:pPr>
            <a:r>
              <a:rPr lang="en"/>
              <a:t>Lists like this one:</a:t>
            </a:r>
            <a:endParaRPr/>
          </a:p>
          <a:p>
            <a:pPr marL="274320" lvl="0" indent="-213359" algn="l" rtl="0">
              <a:spcBef>
                <a:spcPts val="1600"/>
              </a:spcBef>
              <a:spcAft>
                <a:spcPts val="0"/>
              </a:spcAft>
              <a:buClr>
                <a:schemeClr val="lt2"/>
              </a:buClr>
              <a:buSzPts val="1200"/>
              <a:buChar char="■"/>
            </a:pPr>
            <a:r>
              <a:rPr lang="en"/>
              <a:t>They’re simple </a:t>
            </a:r>
            <a:endParaRPr/>
          </a:p>
          <a:p>
            <a:pPr marL="274320" lvl="0" indent="-213359" algn="l" rtl="0">
              <a:spcBef>
                <a:spcPts val="0"/>
              </a:spcBef>
              <a:spcAft>
                <a:spcPts val="0"/>
              </a:spcAft>
              <a:buClr>
                <a:schemeClr val="lt2"/>
              </a:buClr>
              <a:buSzPts val="1200"/>
              <a:buChar char="■"/>
            </a:pPr>
            <a:r>
              <a:rPr lang="en"/>
              <a:t>You can organize your ideas clearly</a:t>
            </a:r>
            <a:endParaRPr/>
          </a:p>
          <a:p>
            <a:pPr marL="274320" lvl="0" indent="-213359" algn="l" rtl="0">
              <a:spcBef>
                <a:spcPts val="0"/>
              </a:spcBef>
              <a:spcAft>
                <a:spcPts val="0"/>
              </a:spcAft>
              <a:buClr>
                <a:schemeClr val="lt2"/>
              </a:buClr>
              <a:buSzPts val="1200"/>
              <a:buChar char="■"/>
            </a:pPr>
            <a:r>
              <a:rPr lang="en"/>
              <a:t>You’ll never forget to buy milk!</a:t>
            </a:r>
            <a:endParaRPr/>
          </a:p>
          <a:p>
            <a:pPr marL="0" lvl="0" indent="0" algn="l" rtl="0">
              <a:spcBef>
                <a:spcPts val="1600"/>
              </a:spcBef>
              <a:spcAft>
                <a:spcPts val="0"/>
              </a:spcAft>
              <a:buNone/>
            </a:pPr>
            <a:r>
              <a:rPr lang="en"/>
              <a:t>And the most important thing: the audience won’t miss the point of your presentation</a:t>
            </a:r>
            <a:endParaRPr/>
          </a:p>
        </p:txBody>
      </p:sp>
      <p:pic>
        <p:nvPicPr>
          <p:cNvPr id="258" name="Google Shape;258;p42"/>
          <p:cNvPicPr preferRelativeResize="0">
            <a:picLocks noGrp="1"/>
          </p:cNvPicPr>
          <p:nvPr>
            <p:ph type="pic" idx="2"/>
          </p:nvPr>
        </p:nvPicPr>
        <p:blipFill rotWithShape="1">
          <a:blip r:embed="rId3">
            <a:alphaModFix/>
          </a:blip>
          <a:srcRect/>
          <a:stretch/>
        </p:blipFill>
        <p:spPr>
          <a:xfrm>
            <a:off x="5715175" y="75"/>
            <a:ext cx="3428900" cy="51435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9"/>
          <p:cNvSpPr txBox="1">
            <a:spLocks noGrp="1"/>
          </p:cNvSpPr>
          <p:nvPr>
            <p:ph type="title"/>
          </p:nvPr>
        </p:nvSpPr>
        <p:spPr>
          <a:xfrm>
            <a:off x="1346300" y="579450"/>
            <a:ext cx="6111150" cy="231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KanBan</a:t>
            </a:r>
            <a:endParaRPr dirty="0"/>
          </a:p>
        </p:txBody>
      </p:sp>
      <p:pic>
        <p:nvPicPr>
          <p:cNvPr id="3" name="Imagem 2">
            <a:extLst>
              <a:ext uri="{FF2B5EF4-FFF2-40B4-BE49-F238E27FC236}">
                <a16:creationId xmlns:a16="http://schemas.microsoft.com/office/drawing/2014/main" id="{980194C8-3D66-4F27-1F8C-6951768C31AA}"/>
              </a:ext>
            </a:extLst>
          </p:cNvPr>
          <p:cNvPicPr>
            <a:picLocks noChangeAspect="1"/>
          </p:cNvPicPr>
          <p:nvPr/>
        </p:nvPicPr>
        <p:blipFill>
          <a:blip r:embed="rId3"/>
          <a:srcRect t="1" b="2411"/>
          <a:stretch/>
        </p:blipFill>
        <p:spPr>
          <a:xfrm>
            <a:off x="1454150" y="1795201"/>
            <a:ext cx="6235700" cy="2910150"/>
          </a:xfrm>
          <a:prstGeom prst="rect">
            <a:avLst/>
          </a:prstGeom>
        </p:spPr>
      </p:pic>
    </p:spTree>
    <p:extLst>
      <p:ext uri="{BB962C8B-B14F-4D97-AF65-F5344CB8AC3E}">
        <p14:creationId xmlns:p14="http://schemas.microsoft.com/office/powerpoint/2010/main" val="3360593309"/>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2B435C82-48D4-7820-B80D-42F4643E3943}"/>
            </a:ext>
          </a:extLst>
        </p:cNvPr>
        <p:cNvGrpSpPr/>
        <p:nvPr/>
      </p:nvGrpSpPr>
      <p:grpSpPr>
        <a:xfrm>
          <a:off x="0" y="0"/>
          <a:ext cx="0" cy="0"/>
          <a:chOff x="0" y="0"/>
          <a:chExt cx="0" cy="0"/>
        </a:xfrm>
      </p:grpSpPr>
      <p:sp>
        <p:nvSpPr>
          <p:cNvPr id="263" name="Google Shape;263;p43">
            <a:extLst>
              <a:ext uri="{FF2B5EF4-FFF2-40B4-BE49-F238E27FC236}">
                <a16:creationId xmlns:a16="http://schemas.microsoft.com/office/drawing/2014/main" id="{5BCD3279-5B2F-67A2-9EA2-CFB03AB3585A}"/>
              </a:ext>
            </a:extLst>
          </p:cNvPr>
          <p:cNvSpPr txBox="1">
            <a:spLocks noGrp="1"/>
          </p:cNvSpPr>
          <p:nvPr>
            <p:ph type="subTitle" idx="1"/>
          </p:nvPr>
        </p:nvSpPr>
        <p:spPr>
          <a:xfrm>
            <a:off x="715100" y="2046500"/>
            <a:ext cx="5930100" cy="7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System—it’s only a bit larger than the Moon. This planet’s name has nothing to do with the liquid metal, since Mercury was named after the Roman messenger god</a:t>
            </a:r>
            <a:endParaRPr/>
          </a:p>
        </p:txBody>
      </p:sp>
      <p:sp>
        <p:nvSpPr>
          <p:cNvPr id="264" name="Google Shape;264;p43">
            <a:extLst>
              <a:ext uri="{FF2B5EF4-FFF2-40B4-BE49-F238E27FC236}">
                <a16:creationId xmlns:a16="http://schemas.microsoft.com/office/drawing/2014/main" id="{572D90CB-5AB6-669E-2DFF-C51C279885B1}"/>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 audience analysis</a:t>
            </a:r>
            <a:endParaRPr/>
          </a:p>
        </p:txBody>
      </p:sp>
      <p:sp>
        <p:nvSpPr>
          <p:cNvPr id="265" name="Google Shape;265;p43">
            <a:extLst>
              <a:ext uri="{FF2B5EF4-FFF2-40B4-BE49-F238E27FC236}">
                <a16:creationId xmlns:a16="http://schemas.microsoft.com/office/drawing/2014/main" id="{10235458-9281-E900-C242-6C0D195D7540}"/>
              </a:ext>
            </a:extLst>
          </p:cNvPr>
          <p:cNvSpPr txBox="1">
            <a:spLocks noGrp="1"/>
          </p:cNvSpPr>
          <p:nvPr>
            <p:ph type="subTitle" idx="2"/>
          </p:nvPr>
        </p:nvSpPr>
        <p:spPr>
          <a:xfrm>
            <a:off x="715100" y="3299000"/>
            <a:ext cx="5930100" cy="7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hot—even hotter than Mercury—and its atmosphere is extremely poisonous. It’s the second-brightest natural object in the night sky after the Moon</a:t>
            </a:r>
            <a:endParaRPr/>
          </a:p>
        </p:txBody>
      </p:sp>
      <p:sp>
        <p:nvSpPr>
          <p:cNvPr id="266" name="Google Shape;266;p43">
            <a:extLst>
              <a:ext uri="{FF2B5EF4-FFF2-40B4-BE49-F238E27FC236}">
                <a16:creationId xmlns:a16="http://schemas.microsoft.com/office/drawing/2014/main" id="{2508A928-6EF6-C88B-DEAD-94302B20E115}"/>
              </a:ext>
            </a:extLst>
          </p:cNvPr>
          <p:cNvSpPr txBox="1">
            <a:spLocks noGrp="1"/>
          </p:cNvSpPr>
          <p:nvPr>
            <p:ph type="subTitle" idx="3"/>
          </p:nvPr>
        </p:nvSpPr>
        <p:spPr>
          <a:xfrm>
            <a:off x="715100" y="1666700"/>
            <a:ext cx="59301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Customer needs</a:t>
            </a:r>
            <a:endParaRPr/>
          </a:p>
        </p:txBody>
      </p:sp>
      <p:sp>
        <p:nvSpPr>
          <p:cNvPr id="267" name="Google Shape;267;p43">
            <a:extLst>
              <a:ext uri="{FF2B5EF4-FFF2-40B4-BE49-F238E27FC236}">
                <a16:creationId xmlns:a16="http://schemas.microsoft.com/office/drawing/2014/main" id="{C1B6A6C3-CAE2-07D3-4BB5-86E0010BCB24}"/>
              </a:ext>
            </a:extLst>
          </p:cNvPr>
          <p:cNvSpPr txBox="1">
            <a:spLocks noGrp="1"/>
          </p:cNvSpPr>
          <p:nvPr>
            <p:ph type="subTitle" idx="4"/>
          </p:nvPr>
        </p:nvSpPr>
        <p:spPr>
          <a:xfrm>
            <a:off x="715100" y="2919200"/>
            <a:ext cx="59301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Pain points</a:t>
            </a:r>
            <a:endParaRPr/>
          </a:p>
        </p:txBody>
      </p:sp>
    </p:spTree>
    <p:extLst>
      <p:ext uri="{BB962C8B-B14F-4D97-AF65-F5344CB8AC3E}">
        <p14:creationId xmlns:p14="http://schemas.microsoft.com/office/powerpoint/2010/main" val="19586920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F79CF885-CE6F-ED87-DBE6-A14060946A89}"/>
            </a:ext>
          </a:extLst>
        </p:cNvPr>
        <p:cNvGrpSpPr/>
        <p:nvPr/>
      </p:nvGrpSpPr>
      <p:grpSpPr>
        <a:xfrm>
          <a:off x="0" y="0"/>
          <a:ext cx="0" cy="0"/>
          <a:chOff x="0" y="0"/>
          <a:chExt cx="0" cy="0"/>
        </a:xfrm>
      </p:grpSpPr>
      <p:sp>
        <p:nvSpPr>
          <p:cNvPr id="263" name="Google Shape;263;p43">
            <a:extLst>
              <a:ext uri="{FF2B5EF4-FFF2-40B4-BE49-F238E27FC236}">
                <a16:creationId xmlns:a16="http://schemas.microsoft.com/office/drawing/2014/main" id="{192E9855-0C71-5D2B-2E53-628C05E8992F}"/>
              </a:ext>
            </a:extLst>
          </p:cNvPr>
          <p:cNvSpPr txBox="1">
            <a:spLocks noGrp="1"/>
          </p:cNvSpPr>
          <p:nvPr>
            <p:ph type="subTitle" idx="1"/>
          </p:nvPr>
        </p:nvSpPr>
        <p:spPr>
          <a:xfrm>
            <a:off x="715100" y="2046500"/>
            <a:ext cx="5930100" cy="7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System—it’s only a bit larger than the Moon. This planet’s name has nothing to do with the liquid metal, since Mercury was named after the Roman messenger god</a:t>
            </a:r>
            <a:endParaRPr/>
          </a:p>
        </p:txBody>
      </p:sp>
      <p:sp>
        <p:nvSpPr>
          <p:cNvPr id="264" name="Google Shape;264;p43">
            <a:extLst>
              <a:ext uri="{FF2B5EF4-FFF2-40B4-BE49-F238E27FC236}">
                <a16:creationId xmlns:a16="http://schemas.microsoft.com/office/drawing/2014/main" id="{D4E24AD6-D949-5D5C-6446-E810AF5795C6}"/>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 audience analysis</a:t>
            </a:r>
            <a:endParaRPr/>
          </a:p>
        </p:txBody>
      </p:sp>
      <p:sp>
        <p:nvSpPr>
          <p:cNvPr id="265" name="Google Shape;265;p43">
            <a:extLst>
              <a:ext uri="{FF2B5EF4-FFF2-40B4-BE49-F238E27FC236}">
                <a16:creationId xmlns:a16="http://schemas.microsoft.com/office/drawing/2014/main" id="{0CCB6DB9-3397-FC53-2C17-553941297E59}"/>
              </a:ext>
            </a:extLst>
          </p:cNvPr>
          <p:cNvSpPr txBox="1">
            <a:spLocks noGrp="1"/>
          </p:cNvSpPr>
          <p:nvPr>
            <p:ph type="subTitle" idx="2"/>
          </p:nvPr>
        </p:nvSpPr>
        <p:spPr>
          <a:xfrm>
            <a:off x="715100" y="3299000"/>
            <a:ext cx="5930100" cy="7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hot—even hotter than Mercury—and its atmosphere is extremely poisonous. It’s the second-brightest natural object in the night sky after the Moon</a:t>
            </a:r>
            <a:endParaRPr/>
          </a:p>
        </p:txBody>
      </p:sp>
      <p:sp>
        <p:nvSpPr>
          <p:cNvPr id="266" name="Google Shape;266;p43">
            <a:extLst>
              <a:ext uri="{FF2B5EF4-FFF2-40B4-BE49-F238E27FC236}">
                <a16:creationId xmlns:a16="http://schemas.microsoft.com/office/drawing/2014/main" id="{7BEA5498-F632-0184-4BA0-8CA4D3575160}"/>
              </a:ext>
            </a:extLst>
          </p:cNvPr>
          <p:cNvSpPr txBox="1">
            <a:spLocks noGrp="1"/>
          </p:cNvSpPr>
          <p:nvPr>
            <p:ph type="subTitle" idx="3"/>
          </p:nvPr>
        </p:nvSpPr>
        <p:spPr>
          <a:xfrm>
            <a:off x="715100" y="1666700"/>
            <a:ext cx="59301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Customer needs</a:t>
            </a:r>
            <a:endParaRPr/>
          </a:p>
        </p:txBody>
      </p:sp>
      <p:sp>
        <p:nvSpPr>
          <p:cNvPr id="267" name="Google Shape;267;p43">
            <a:extLst>
              <a:ext uri="{FF2B5EF4-FFF2-40B4-BE49-F238E27FC236}">
                <a16:creationId xmlns:a16="http://schemas.microsoft.com/office/drawing/2014/main" id="{99704A55-C2D7-E078-7B30-40E3D8C7C4C8}"/>
              </a:ext>
            </a:extLst>
          </p:cNvPr>
          <p:cNvSpPr txBox="1">
            <a:spLocks noGrp="1"/>
          </p:cNvSpPr>
          <p:nvPr>
            <p:ph type="subTitle" idx="4"/>
          </p:nvPr>
        </p:nvSpPr>
        <p:spPr>
          <a:xfrm>
            <a:off x="715100" y="2919200"/>
            <a:ext cx="59301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Pain points</a:t>
            </a:r>
            <a:endParaRPr/>
          </a:p>
        </p:txBody>
      </p:sp>
    </p:spTree>
    <p:extLst>
      <p:ext uri="{BB962C8B-B14F-4D97-AF65-F5344CB8AC3E}">
        <p14:creationId xmlns:p14="http://schemas.microsoft.com/office/powerpoint/2010/main" val="1090055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4"/>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How to define your target audience</a:t>
            </a:r>
            <a:endParaRPr/>
          </a:p>
        </p:txBody>
      </p:sp>
      <p:sp>
        <p:nvSpPr>
          <p:cNvPr id="273" name="Google Shape;273;p44"/>
          <p:cNvSpPr txBox="1"/>
          <p:nvPr/>
        </p:nvSpPr>
        <p:spPr>
          <a:xfrm>
            <a:off x="715100" y="13220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01. </a:t>
            </a:r>
            <a:r>
              <a:rPr lang="en" sz="1200">
                <a:solidFill>
                  <a:schemeClr val="dk1"/>
                </a:solidFill>
                <a:latin typeface="Alexandria Medium"/>
                <a:ea typeface="Alexandria Medium"/>
                <a:cs typeface="Alexandria Medium"/>
                <a:sym typeface="Alexandria Medium"/>
              </a:rPr>
              <a:t>Demographics</a:t>
            </a:r>
            <a:endParaRPr sz="1200">
              <a:solidFill>
                <a:schemeClr val="dk1"/>
              </a:solidFill>
              <a:latin typeface="Alexandria Medium"/>
              <a:ea typeface="Alexandria Medium"/>
              <a:cs typeface="Alexandria Medium"/>
              <a:sym typeface="Alexandria Medium"/>
            </a:endParaRPr>
          </a:p>
        </p:txBody>
      </p:sp>
      <p:sp>
        <p:nvSpPr>
          <p:cNvPr id="274" name="Google Shape;274;p44"/>
          <p:cNvSpPr txBox="1">
            <a:spLocks noGrp="1"/>
          </p:cNvSpPr>
          <p:nvPr>
            <p:ph type="subTitle" idx="4294967295"/>
          </p:nvPr>
        </p:nvSpPr>
        <p:spPr>
          <a:xfrm>
            <a:off x="715100" y="17030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Age</a:t>
            </a:r>
            <a:endParaRPr/>
          </a:p>
          <a:p>
            <a:pPr marL="274320" lvl="0" indent="-213359" algn="l" rtl="0">
              <a:spcBef>
                <a:spcPts val="0"/>
              </a:spcBef>
              <a:spcAft>
                <a:spcPts val="0"/>
              </a:spcAft>
              <a:buClr>
                <a:schemeClr val="lt2"/>
              </a:buClr>
              <a:buSzPts val="1200"/>
              <a:buChar char="■"/>
            </a:pPr>
            <a:r>
              <a:rPr lang="en"/>
              <a:t>Gender</a:t>
            </a:r>
            <a:endParaRPr/>
          </a:p>
          <a:p>
            <a:pPr marL="274320" lvl="0" indent="-213359" algn="l" rtl="0">
              <a:spcBef>
                <a:spcPts val="0"/>
              </a:spcBef>
              <a:spcAft>
                <a:spcPts val="0"/>
              </a:spcAft>
              <a:buClr>
                <a:schemeClr val="lt2"/>
              </a:buClr>
              <a:buSzPts val="1200"/>
              <a:buChar char="■"/>
            </a:pPr>
            <a:r>
              <a:rPr lang="en"/>
              <a:t>Location</a:t>
            </a:r>
            <a:endParaRPr/>
          </a:p>
          <a:p>
            <a:pPr marL="274320" lvl="0" indent="-213359" algn="l" rtl="0">
              <a:spcBef>
                <a:spcPts val="0"/>
              </a:spcBef>
              <a:spcAft>
                <a:spcPts val="0"/>
              </a:spcAft>
              <a:buClr>
                <a:schemeClr val="lt2"/>
              </a:buClr>
              <a:buSzPts val="1200"/>
              <a:buChar char="■"/>
            </a:pPr>
            <a:r>
              <a:rPr lang="en"/>
              <a:t>Occupation</a:t>
            </a:r>
            <a:endParaRPr/>
          </a:p>
          <a:p>
            <a:pPr marL="274320" lvl="0" indent="-213359" algn="l" rtl="0">
              <a:spcBef>
                <a:spcPts val="0"/>
              </a:spcBef>
              <a:spcAft>
                <a:spcPts val="0"/>
              </a:spcAft>
              <a:buClr>
                <a:schemeClr val="lt2"/>
              </a:buClr>
              <a:buSzPts val="1200"/>
              <a:buChar char="■"/>
            </a:pPr>
            <a:r>
              <a:rPr lang="en"/>
              <a:t>Income level</a:t>
            </a:r>
            <a:endParaRPr/>
          </a:p>
        </p:txBody>
      </p:sp>
      <p:sp>
        <p:nvSpPr>
          <p:cNvPr id="275" name="Google Shape;275;p44"/>
          <p:cNvSpPr txBox="1"/>
          <p:nvPr/>
        </p:nvSpPr>
        <p:spPr>
          <a:xfrm>
            <a:off x="2643590" y="13220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02. </a:t>
            </a:r>
            <a:r>
              <a:rPr lang="en" sz="1200">
                <a:solidFill>
                  <a:schemeClr val="dk1"/>
                </a:solidFill>
                <a:latin typeface="Alexandria Medium"/>
                <a:ea typeface="Alexandria Medium"/>
                <a:cs typeface="Alexandria Medium"/>
                <a:sym typeface="Alexandria Medium"/>
              </a:rPr>
              <a:t>Psychographics</a:t>
            </a:r>
            <a:endParaRPr sz="1200">
              <a:solidFill>
                <a:schemeClr val="dk1"/>
              </a:solidFill>
              <a:latin typeface="Alexandria Medium"/>
              <a:ea typeface="Alexandria Medium"/>
              <a:cs typeface="Alexandria Medium"/>
              <a:sym typeface="Alexandria Medium"/>
            </a:endParaRPr>
          </a:p>
        </p:txBody>
      </p:sp>
      <p:sp>
        <p:nvSpPr>
          <p:cNvPr id="276" name="Google Shape;276;p44"/>
          <p:cNvSpPr txBox="1">
            <a:spLocks noGrp="1"/>
          </p:cNvSpPr>
          <p:nvPr>
            <p:ph type="subTitle" idx="4294967295"/>
          </p:nvPr>
        </p:nvSpPr>
        <p:spPr>
          <a:xfrm>
            <a:off x="2643574" y="17030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Interests, hobbies </a:t>
            </a:r>
            <a:endParaRPr/>
          </a:p>
          <a:p>
            <a:pPr marL="274320" lvl="0" indent="-213359" algn="l" rtl="0">
              <a:spcBef>
                <a:spcPts val="0"/>
              </a:spcBef>
              <a:spcAft>
                <a:spcPts val="0"/>
              </a:spcAft>
              <a:buClr>
                <a:schemeClr val="lt2"/>
              </a:buClr>
              <a:buSzPts val="1200"/>
              <a:buChar char="■"/>
            </a:pPr>
            <a:r>
              <a:rPr lang="en"/>
              <a:t>Values and beliefs </a:t>
            </a:r>
            <a:endParaRPr/>
          </a:p>
          <a:p>
            <a:pPr marL="274320" lvl="0" indent="-213359" algn="l" rtl="0">
              <a:spcBef>
                <a:spcPts val="0"/>
              </a:spcBef>
              <a:spcAft>
                <a:spcPts val="0"/>
              </a:spcAft>
              <a:buClr>
                <a:schemeClr val="lt2"/>
              </a:buClr>
              <a:buSzPts val="1200"/>
              <a:buChar char="■"/>
            </a:pPr>
            <a:r>
              <a:rPr lang="en"/>
              <a:t>Lifestyle choices </a:t>
            </a:r>
            <a:endParaRPr/>
          </a:p>
          <a:p>
            <a:pPr marL="274320" lvl="0" indent="-213359" algn="l" rtl="0">
              <a:spcBef>
                <a:spcPts val="0"/>
              </a:spcBef>
              <a:spcAft>
                <a:spcPts val="0"/>
              </a:spcAft>
              <a:buClr>
                <a:schemeClr val="lt2"/>
              </a:buClr>
              <a:buSzPts val="1200"/>
              <a:buChar char="■"/>
            </a:pPr>
            <a:r>
              <a:rPr lang="en"/>
              <a:t>Personality traits </a:t>
            </a:r>
            <a:endParaRPr/>
          </a:p>
          <a:p>
            <a:pPr marL="274320" lvl="0" indent="-213359" algn="l" rtl="0">
              <a:spcBef>
                <a:spcPts val="0"/>
              </a:spcBef>
              <a:spcAft>
                <a:spcPts val="0"/>
              </a:spcAft>
              <a:buClr>
                <a:schemeClr val="lt2"/>
              </a:buClr>
              <a:buSzPts val="1200"/>
              <a:buChar char="■"/>
            </a:pPr>
            <a:r>
              <a:rPr lang="en"/>
              <a:t>Attitudes, opinions</a:t>
            </a:r>
            <a:endParaRPr/>
          </a:p>
        </p:txBody>
      </p:sp>
      <p:sp>
        <p:nvSpPr>
          <p:cNvPr id="277" name="Google Shape;277;p44"/>
          <p:cNvSpPr txBox="1"/>
          <p:nvPr/>
        </p:nvSpPr>
        <p:spPr>
          <a:xfrm>
            <a:off x="4572056" y="13220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03. </a:t>
            </a:r>
            <a:r>
              <a:rPr lang="en" sz="1200">
                <a:solidFill>
                  <a:schemeClr val="dk1"/>
                </a:solidFill>
                <a:latin typeface="Alexandria Medium"/>
                <a:ea typeface="Alexandria Medium"/>
                <a:cs typeface="Alexandria Medium"/>
                <a:sym typeface="Alexandria Medium"/>
              </a:rPr>
              <a:t>Behavior</a:t>
            </a:r>
            <a:endParaRPr sz="1200">
              <a:solidFill>
                <a:schemeClr val="dk1"/>
              </a:solidFill>
              <a:latin typeface="Alexandria Medium"/>
              <a:ea typeface="Alexandria Medium"/>
              <a:cs typeface="Alexandria Medium"/>
              <a:sym typeface="Alexandria Medium"/>
            </a:endParaRPr>
          </a:p>
        </p:txBody>
      </p:sp>
      <p:sp>
        <p:nvSpPr>
          <p:cNvPr id="278" name="Google Shape;278;p44"/>
          <p:cNvSpPr txBox="1">
            <a:spLocks noGrp="1"/>
          </p:cNvSpPr>
          <p:nvPr>
            <p:ph type="subTitle" idx="4294967295"/>
          </p:nvPr>
        </p:nvSpPr>
        <p:spPr>
          <a:xfrm>
            <a:off x="4572048" y="17030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Buying habits</a:t>
            </a:r>
            <a:endParaRPr/>
          </a:p>
          <a:p>
            <a:pPr marL="274320" lvl="0" indent="-213359" algn="l" rtl="0">
              <a:spcBef>
                <a:spcPts val="0"/>
              </a:spcBef>
              <a:spcAft>
                <a:spcPts val="0"/>
              </a:spcAft>
              <a:buClr>
                <a:schemeClr val="lt2"/>
              </a:buClr>
              <a:buSzPts val="1200"/>
              <a:buChar char="■"/>
            </a:pPr>
            <a:r>
              <a:rPr lang="en"/>
              <a:t>Online activities</a:t>
            </a:r>
            <a:endParaRPr/>
          </a:p>
          <a:p>
            <a:pPr marL="274320" lvl="0" indent="-213359" algn="l" rtl="0">
              <a:spcBef>
                <a:spcPts val="0"/>
              </a:spcBef>
              <a:spcAft>
                <a:spcPts val="0"/>
              </a:spcAft>
              <a:buClr>
                <a:schemeClr val="lt2"/>
              </a:buClr>
              <a:buSzPts val="1200"/>
              <a:buChar char="■"/>
            </a:pPr>
            <a:r>
              <a:rPr lang="en"/>
              <a:t>Social media</a:t>
            </a:r>
            <a:endParaRPr/>
          </a:p>
          <a:p>
            <a:pPr marL="274320" lvl="0" indent="-213359" algn="l" rtl="0">
              <a:spcBef>
                <a:spcPts val="0"/>
              </a:spcBef>
              <a:spcAft>
                <a:spcPts val="0"/>
              </a:spcAft>
              <a:buClr>
                <a:schemeClr val="lt2"/>
              </a:buClr>
              <a:buSzPts val="1200"/>
              <a:buChar char="■"/>
            </a:pPr>
            <a:r>
              <a:rPr lang="en"/>
              <a:t>Consumption </a:t>
            </a:r>
            <a:endParaRPr/>
          </a:p>
          <a:p>
            <a:pPr marL="274320" lvl="0" indent="-213359" algn="l" rtl="0">
              <a:spcBef>
                <a:spcPts val="0"/>
              </a:spcBef>
              <a:spcAft>
                <a:spcPts val="0"/>
              </a:spcAft>
              <a:buClr>
                <a:schemeClr val="lt2"/>
              </a:buClr>
              <a:buSzPts val="1200"/>
              <a:buChar char="■"/>
            </a:pPr>
            <a:r>
              <a:rPr lang="en"/>
              <a:t>Brand preferences</a:t>
            </a:r>
            <a:endParaRPr/>
          </a:p>
        </p:txBody>
      </p:sp>
      <p:sp>
        <p:nvSpPr>
          <p:cNvPr id="279" name="Google Shape;279;p44"/>
          <p:cNvSpPr txBox="1"/>
          <p:nvPr/>
        </p:nvSpPr>
        <p:spPr>
          <a:xfrm>
            <a:off x="6500522" y="13220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04. </a:t>
            </a:r>
            <a:r>
              <a:rPr lang="en" sz="1200">
                <a:solidFill>
                  <a:schemeClr val="dk1"/>
                </a:solidFill>
                <a:latin typeface="Alexandria Medium"/>
                <a:ea typeface="Alexandria Medium"/>
                <a:cs typeface="Alexandria Medium"/>
                <a:sym typeface="Alexandria Medium"/>
              </a:rPr>
              <a:t>Pain points</a:t>
            </a:r>
            <a:endParaRPr sz="1200">
              <a:solidFill>
                <a:schemeClr val="dk1"/>
              </a:solidFill>
              <a:latin typeface="Alexandria Medium"/>
              <a:ea typeface="Alexandria Medium"/>
              <a:cs typeface="Alexandria Medium"/>
              <a:sym typeface="Alexandria Medium"/>
            </a:endParaRPr>
          </a:p>
        </p:txBody>
      </p:sp>
      <p:sp>
        <p:nvSpPr>
          <p:cNvPr id="280" name="Google Shape;280;p44"/>
          <p:cNvSpPr txBox="1">
            <a:spLocks noGrp="1"/>
          </p:cNvSpPr>
          <p:nvPr>
            <p:ph type="subTitle" idx="4294967295"/>
          </p:nvPr>
        </p:nvSpPr>
        <p:spPr>
          <a:xfrm>
            <a:off x="6500523" y="17030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Identify most common problems and challenges your target audience faces</a:t>
            </a:r>
            <a:endParaRPr/>
          </a:p>
        </p:txBody>
      </p:sp>
      <p:sp>
        <p:nvSpPr>
          <p:cNvPr id="281" name="Google Shape;281;p44"/>
          <p:cNvSpPr txBox="1"/>
          <p:nvPr/>
        </p:nvSpPr>
        <p:spPr>
          <a:xfrm>
            <a:off x="715100" y="28943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05. </a:t>
            </a:r>
            <a:r>
              <a:rPr lang="en" sz="1200">
                <a:solidFill>
                  <a:schemeClr val="dk1"/>
                </a:solidFill>
                <a:latin typeface="Alexandria Medium"/>
                <a:ea typeface="Alexandria Medium"/>
                <a:cs typeface="Alexandria Medium"/>
                <a:sym typeface="Alexandria Medium"/>
              </a:rPr>
              <a:t>Aspirations</a:t>
            </a:r>
            <a:endParaRPr sz="1200">
              <a:solidFill>
                <a:schemeClr val="dk1"/>
              </a:solidFill>
              <a:latin typeface="Alexandria Medium"/>
              <a:ea typeface="Alexandria Medium"/>
              <a:cs typeface="Alexandria Medium"/>
              <a:sym typeface="Alexandria Medium"/>
            </a:endParaRPr>
          </a:p>
        </p:txBody>
      </p:sp>
      <p:sp>
        <p:nvSpPr>
          <p:cNvPr id="282" name="Google Shape;282;p44"/>
          <p:cNvSpPr txBox="1">
            <a:spLocks noGrp="1"/>
          </p:cNvSpPr>
          <p:nvPr>
            <p:ph type="subTitle" idx="4294967295"/>
          </p:nvPr>
        </p:nvSpPr>
        <p:spPr>
          <a:xfrm>
            <a:off x="715100" y="32753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Understand the goals, objectives, ambitions and aspirations of your target audience</a:t>
            </a:r>
            <a:endParaRPr/>
          </a:p>
        </p:txBody>
      </p:sp>
      <p:sp>
        <p:nvSpPr>
          <p:cNvPr id="283" name="Google Shape;283;p44"/>
          <p:cNvSpPr txBox="1"/>
          <p:nvPr/>
        </p:nvSpPr>
        <p:spPr>
          <a:xfrm>
            <a:off x="2643590" y="28943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06. </a:t>
            </a:r>
            <a:r>
              <a:rPr lang="en" sz="1200">
                <a:solidFill>
                  <a:schemeClr val="dk1"/>
                </a:solidFill>
                <a:latin typeface="Alexandria Medium"/>
                <a:ea typeface="Alexandria Medium"/>
                <a:cs typeface="Alexandria Medium"/>
                <a:sym typeface="Alexandria Medium"/>
              </a:rPr>
              <a:t>Communication</a:t>
            </a:r>
            <a:endParaRPr sz="1200">
              <a:solidFill>
                <a:schemeClr val="dk1"/>
              </a:solidFill>
              <a:latin typeface="Alexandria Medium"/>
              <a:ea typeface="Alexandria Medium"/>
              <a:cs typeface="Alexandria Medium"/>
              <a:sym typeface="Alexandria Medium"/>
            </a:endParaRPr>
          </a:p>
        </p:txBody>
      </p:sp>
      <p:sp>
        <p:nvSpPr>
          <p:cNvPr id="284" name="Google Shape;284;p44"/>
          <p:cNvSpPr txBox="1">
            <a:spLocks noGrp="1"/>
          </p:cNvSpPr>
          <p:nvPr>
            <p:ph type="subTitle" idx="4294967295"/>
          </p:nvPr>
        </p:nvSpPr>
        <p:spPr>
          <a:xfrm>
            <a:off x="2643590" y="32753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Highlight preferred channels of communication (e.g., email, social media, in-person)</a:t>
            </a:r>
            <a:endParaRPr/>
          </a:p>
        </p:txBody>
      </p:sp>
      <p:sp>
        <p:nvSpPr>
          <p:cNvPr id="285" name="Google Shape;285;p44"/>
          <p:cNvSpPr txBox="1"/>
          <p:nvPr/>
        </p:nvSpPr>
        <p:spPr>
          <a:xfrm>
            <a:off x="4572056" y="28943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07. </a:t>
            </a:r>
            <a:r>
              <a:rPr lang="en" sz="1200">
                <a:solidFill>
                  <a:schemeClr val="dk1"/>
                </a:solidFill>
                <a:latin typeface="Alexandria Medium"/>
                <a:ea typeface="Alexandria Medium"/>
                <a:cs typeface="Alexandria Medium"/>
                <a:sym typeface="Alexandria Medium"/>
              </a:rPr>
              <a:t>Customer</a:t>
            </a:r>
            <a:endParaRPr sz="1200">
              <a:solidFill>
                <a:schemeClr val="dk1"/>
              </a:solidFill>
              <a:latin typeface="Alexandria Medium"/>
              <a:ea typeface="Alexandria Medium"/>
              <a:cs typeface="Alexandria Medium"/>
              <a:sym typeface="Alexandria Medium"/>
            </a:endParaRPr>
          </a:p>
        </p:txBody>
      </p:sp>
      <p:sp>
        <p:nvSpPr>
          <p:cNvPr id="286" name="Google Shape;286;p44"/>
          <p:cNvSpPr txBox="1">
            <a:spLocks noGrp="1"/>
          </p:cNvSpPr>
          <p:nvPr>
            <p:ph type="subTitle" idx="4294967295"/>
          </p:nvPr>
        </p:nvSpPr>
        <p:spPr>
          <a:xfrm>
            <a:off x="4572056" y="32753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Based on the analysis of demographic, psychographic, behavioral data</a:t>
            </a:r>
            <a:endParaRPr/>
          </a:p>
        </p:txBody>
      </p:sp>
      <p:sp>
        <p:nvSpPr>
          <p:cNvPr id="287" name="Google Shape;287;p44"/>
          <p:cNvSpPr txBox="1"/>
          <p:nvPr/>
        </p:nvSpPr>
        <p:spPr>
          <a:xfrm>
            <a:off x="6500522" y="28943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08. </a:t>
            </a:r>
            <a:r>
              <a:rPr lang="en" sz="1200">
                <a:solidFill>
                  <a:schemeClr val="dk1"/>
                </a:solidFill>
                <a:latin typeface="Alexandria Medium"/>
                <a:ea typeface="Alexandria Medium"/>
                <a:cs typeface="Alexandria Medium"/>
                <a:sym typeface="Alexandria Medium"/>
              </a:rPr>
              <a:t>Customer journey</a:t>
            </a:r>
            <a:endParaRPr sz="1200">
              <a:solidFill>
                <a:schemeClr val="dk1"/>
              </a:solidFill>
              <a:latin typeface="Alexandria Medium"/>
              <a:ea typeface="Alexandria Medium"/>
              <a:cs typeface="Alexandria Medium"/>
              <a:sym typeface="Alexandria Medium"/>
            </a:endParaRPr>
          </a:p>
        </p:txBody>
      </p:sp>
      <p:sp>
        <p:nvSpPr>
          <p:cNvPr id="288" name="Google Shape;288;p44"/>
          <p:cNvSpPr txBox="1">
            <a:spLocks noGrp="1"/>
          </p:cNvSpPr>
          <p:nvPr>
            <p:ph type="subTitle" idx="4294967295"/>
          </p:nvPr>
        </p:nvSpPr>
        <p:spPr>
          <a:xfrm>
            <a:off x="6500522" y="32753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Highlight opportunities for lead generation</a:t>
            </a:r>
            <a:br>
              <a:rPr lang="en"/>
            </a:br>
            <a:r>
              <a:rPr lang="en"/>
              <a:t>and engagement</a:t>
            </a:r>
            <a:br>
              <a:rPr lang="en"/>
            </a:br>
            <a:r>
              <a:rPr lang="en"/>
              <a:t>at each stage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92">
          <a:extLst>
            <a:ext uri="{FF2B5EF4-FFF2-40B4-BE49-F238E27FC236}">
              <a16:creationId xmlns:a16="http://schemas.microsoft.com/office/drawing/2014/main" id="{E4B3C30B-57B9-88E4-EEBE-6215A1AE3189}"/>
            </a:ext>
          </a:extLst>
        </p:cNvPr>
        <p:cNvGrpSpPr/>
        <p:nvPr/>
      </p:nvGrpSpPr>
      <p:grpSpPr>
        <a:xfrm>
          <a:off x="0" y="0"/>
          <a:ext cx="0" cy="0"/>
          <a:chOff x="0" y="0"/>
          <a:chExt cx="0" cy="0"/>
        </a:xfrm>
      </p:grpSpPr>
      <p:sp>
        <p:nvSpPr>
          <p:cNvPr id="293" name="Google Shape;293;p45">
            <a:extLst>
              <a:ext uri="{FF2B5EF4-FFF2-40B4-BE49-F238E27FC236}">
                <a16:creationId xmlns:a16="http://schemas.microsoft.com/office/drawing/2014/main" id="{5C35314A-7D96-30B7-5793-A356620BC7E9}"/>
              </a:ext>
            </a:extLst>
          </p:cNvPr>
          <p:cNvSpPr txBox="1">
            <a:spLocks noGrp="1"/>
          </p:cNvSpPr>
          <p:nvPr>
            <p:ph type="subTitle" idx="1"/>
          </p:nvPr>
        </p:nvSpPr>
        <p:spPr>
          <a:xfrm>
            <a:off x="715100" y="2328775"/>
            <a:ext cx="2131800" cy="145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and was named after the Roman god of the skies</a:t>
            </a:r>
            <a:endParaRPr/>
          </a:p>
        </p:txBody>
      </p:sp>
      <p:sp>
        <p:nvSpPr>
          <p:cNvPr id="294" name="Google Shape;294;p45">
            <a:extLst>
              <a:ext uri="{FF2B5EF4-FFF2-40B4-BE49-F238E27FC236}">
                <a16:creationId xmlns:a16="http://schemas.microsoft.com/office/drawing/2014/main" id="{40E1940E-403D-572B-31A7-4B87C885D349}"/>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Lead generation strategies</a:t>
            </a:r>
            <a:endParaRPr/>
          </a:p>
        </p:txBody>
      </p:sp>
      <p:sp>
        <p:nvSpPr>
          <p:cNvPr id="295" name="Google Shape;295;p45">
            <a:extLst>
              <a:ext uri="{FF2B5EF4-FFF2-40B4-BE49-F238E27FC236}">
                <a16:creationId xmlns:a16="http://schemas.microsoft.com/office/drawing/2014/main" id="{06FF9BAF-D8E6-0FA0-78AA-03C3AE6E663B}"/>
              </a:ext>
            </a:extLst>
          </p:cNvPr>
          <p:cNvSpPr txBox="1">
            <a:spLocks noGrp="1"/>
          </p:cNvSpPr>
          <p:nvPr>
            <p:ph type="subTitle" idx="2"/>
          </p:nvPr>
        </p:nvSpPr>
        <p:spPr>
          <a:xfrm>
            <a:off x="715100" y="1666700"/>
            <a:ext cx="2131800" cy="73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Content marketing</a:t>
            </a:r>
            <a:endParaRPr/>
          </a:p>
        </p:txBody>
      </p:sp>
      <p:sp>
        <p:nvSpPr>
          <p:cNvPr id="296" name="Google Shape;296;p45">
            <a:extLst>
              <a:ext uri="{FF2B5EF4-FFF2-40B4-BE49-F238E27FC236}">
                <a16:creationId xmlns:a16="http://schemas.microsoft.com/office/drawing/2014/main" id="{9C1F2BF3-63D8-061E-418E-D8ECBDD6B486}"/>
              </a:ext>
            </a:extLst>
          </p:cNvPr>
          <p:cNvSpPr txBox="1">
            <a:spLocks noGrp="1"/>
          </p:cNvSpPr>
          <p:nvPr>
            <p:ph type="subTitle" idx="3"/>
          </p:nvPr>
        </p:nvSpPr>
        <p:spPr>
          <a:xfrm>
            <a:off x="3506151" y="2328775"/>
            <a:ext cx="2131800" cy="145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and its atmosphere is poisonous. It’s the second-brightest natural object in the night sky</a:t>
            </a:r>
            <a:endParaRPr/>
          </a:p>
        </p:txBody>
      </p:sp>
      <p:sp>
        <p:nvSpPr>
          <p:cNvPr id="297" name="Google Shape;297;p45">
            <a:extLst>
              <a:ext uri="{FF2B5EF4-FFF2-40B4-BE49-F238E27FC236}">
                <a16:creationId xmlns:a16="http://schemas.microsoft.com/office/drawing/2014/main" id="{FEE80F5B-E4CC-1824-70A1-7C7B82EF66D0}"/>
              </a:ext>
            </a:extLst>
          </p:cNvPr>
          <p:cNvSpPr txBox="1">
            <a:spLocks noGrp="1"/>
          </p:cNvSpPr>
          <p:nvPr>
            <p:ph type="subTitle" idx="4"/>
          </p:nvPr>
        </p:nvSpPr>
        <p:spPr>
          <a:xfrm>
            <a:off x="3506099" y="1666700"/>
            <a:ext cx="2131800" cy="73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Social media marketing</a:t>
            </a:r>
            <a:endParaRPr/>
          </a:p>
        </p:txBody>
      </p:sp>
      <p:sp>
        <p:nvSpPr>
          <p:cNvPr id="298" name="Google Shape;298;p45">
            <a:extLst>
              <a:ext uri="{FF2B5EF4-FFF2-40B4-BE49-F238E27FC236}">
                <a16:creationId xmlns:a16="http://schemas.microsoft.com/office/drawing/2014/main" id="{5332BEB6-BA5E-B03D-ECAD-8AD891556189}"/>
              </a:ext>
            </a:extLst>
          </p:cNvPr>
          <p:cNvSpPr txBox="1">
            <a:spLocks noGrp="1"/>
          </p:cNvSpPr>
          <p:nvPr>
            <p:ph type="subTitle" idx="5"/>
          </p:nvPr>
        </p:nvSpPr>
        <p:spPr>
          <a:xfrm>
            <a:off x="6297202" y="2328775"/>
            <a:ext cx="2131800" cy="145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 This planet is composed mostly of hydrogen and helium. Saturn was named after a Roman god, and is the sixth planet from the Sun</a:t>
            </a:r>
            <a:endParaRPr/>
          </a:p>
        </p:txBody>
      </p:sp>
      <p:sp>
        <p:nvSpPr>
          <p:cNvPr id="299" name="Google Shape;299;p45">
            <a:extLst>
              <a:ext uri="{FF2B5EF4-FFF2-40B4-BE49-F238E27FC236}">
                <a16:creationId xmlns:a16="http://schemas.microsoft.com/office/drawing/2014/main" id="{71E344F9-BF22-6490-E721-0ABAA0E5912B}"/>
              </a:ext>
            </a:extLst>
          </p:cNvPr>
          <p:cNvSpPr txBox="1">
            <a:spLocks noGrp="1"/>
          </p:cNvSpPr>
          <p:nvPr>
            <p:ph type="subTitle" idx="6"/>
          </p:nvPr>
        </p:nvSpPr>
        <p:spPr>
          <a:xfrm>
            <a:off x="6297200" y="1666700"/>
            <a:ext cx="2131800" cy="73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Email</a:t>
            </a:r>
            <a:br>
              <a:rPr lang="en"/>
            </a:br>
            <a:r>
              <a:rPr lang="en"/>
              <a:t>marketing</a:t>
            </a:r>
            <a:endParaRPr/>
          </a:p>
        </p:txBody>
      </p:sp>
    </p:spTree>
    <p:extLst>
      <p:ext uri="{BB962C8B-B14F-4D97-AF65-F5344CB8AC3E}">
        <p14:creationId xmlns:p14="http://schemas.microsoft.com/office/powerpoint/2010/main" val="36838981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03">
          <a:extLst>
            <a:ext uri="{FF2B5EF4-FFF2-40B4-BE49-F238E27FC236}">
              <a16:creationId xmlns:a16="http://schemas.microsoft.com/office/drawing/2014/main" id="{C9B18621-07A0-DA8D-9A86-55BF70309CBC}"/>
            </a:ext>
          </a:extLst>
        </p:cNvPr>
        <p:cNvGrpSpPr/>
        <p:nvPr/>
      </p:nvGrpSpPr>
      <p:grpSpPr>
        <a:xfrm>
          <a:off x="0" y="0"/>
          <a:ext cx="0" cy="0"/>
          <a:chOff x="0" y="0"/>
          <a:chExt cx="0" cy="0"/>
        </a:xfrm>
      </p:grpSpPr>
      <p:sp>
        <p:nvSpPr>
          <p:cNvPr id="304" name="Google Shape;304;p46">
            <a:extLst>
              <a:ext uri="{FF2B5EF4-FFF2-40B4-BE49-F238E27FC236}">
                <a16:creationId xmlns:a16="http://schemas.microsoft.com/office/drawing/2014/main" id="{19554AD7-9920-D2AA-528F-04CF9701D12C}"/>
              </a:ext>
            </a:extLst>
          </p:cNvPr>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Lead generation strategies diagram</a:t>
            </a:r>
            <a:endParaRPr/>
          </a:p>
        </p:txBody>
      </p:sp>
      <p:sp>
        <p:nvSpPr>
          <p:cNvPr id="305" name="Google Shape;305;p46">
            <a:extLst>
              <a:ext uri="{FF2B5EF4-FFF2-40B4-BE49-F238E27FC236}">
                <a16:creationId xmlns:a16="http://schemas.microsoft.com/office/drawing/2014/main" id="{A074D4A1-97B3-BD01-DAD7-61265EEE0EC4}"/>
              </a:ext>
            </a:extLst>
          </p:cNvPr>
          <p:cNvSpPr txBox="1"/>
          <p:nvPr/>
        </p:nvSpPr>
        <p:spPr>
          <a:xfrm>
            <a:off x="715100" y="20828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Content marketing</a:t>
            </a:r>
            <a:endParaRPr sz="1800">
              <a:solidFill>
                <a:schemeClr val="dk1"/>
              </a:solidFill>
              <a:latin typeface="Alexandria Medium"/>
              <a:ea typeface="Alexandria Medium"/>
              <a:cs typeface="Alexandria Medium"/>
              <a:sym typeface="Alexandria Medium"/>
            </a:endParaRPr>
          </a:p>
        </p:txBody>
      </p:sp>
      <p:sp>
        <p:nvSpPr>
          <p:cNvPr id="306" name="Google Shape;306;p46">
            <a:extLst>
              <a:ext uri="{FF2B5EF4-FFF2-40B4-BE49-F238E27FC236}">
                <a16:creationId xmlns:a16="http://schemas.microsoft.com/office/drawing/2014/main" id="{CB5E709D-FBAD-B00A-294B-FF11C33A9EEE}"/>
              </a:ext>
            </a:extLst>
          </p:cNvPr>
          <p:cNvSpPr txBox="1"/>
          <p:nvPr/>
        </p:nvSpPr>
        <p:spPr>
          <a:xfrm>
            <a:off x="3337598" y="20828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Paid advertising</a:t>
            </a:r>
            <a:endParaRPr sz="1800">
              <a:solidFill>
                <a:schemeClr val="dk1"/>
              </a:solidFill>
              <a:latin typeface="Alexandria Medium"/>
              <a:ea typeface="Alexandria Medium"/>
              <a:cs typeface="Alexandria Medium"/>
              <a:sym typeface="Alexandria Medium"/>
            </a:endParaRPr>
          </a:p>
        </p:txBody>
      </p:sp>
      <p:sp>
        <p:nvSpPr>
          <p:cNvPr id="307" name="Google Shape;307;p46">
            <a:extLst>
              <a:ext uri="{FF2B5EF4-FFF2-40B4-BE49-F238E27FC236}">
                <a16:creationId xmlns:a16="http://schemas.microsoft.com/office/drawing/2014/main" id="{E091FBA2-11BF-F494-7BBB-0B2409F200A2}"/>
              </a:ext>
            </a:extLst>
          </p:cNvPr>
          <p:cNvSpPr txBox="1"/>
          <p:nvPr/>
        </p:nvSpPr>
        <p:spPr>
          <a:xfrm>
            <a:off x="5960120" y="20828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Lead magnets</a:t>
            </a:r>
            <a:endParaRPr sz="1800">
              <a:solidFill>
                <a:schemeClr val="dk1"/>
              </a:solidFill>
              <a:latin typeface="Alexandria Medium"/>
              <a:ea typeface="Alexandria Medium"/>
              <a:cs typeface="Alexandria Medium"/>
              <a:sym typeface="Alexandria Medium"/>
            </a:endParaRPr>
          </a:p>
        </p:txBody>
      </p:sp>
      <p:sp>
        <p:nvSpPr>
          <p:cNvPr id="308" name="Google Shape;308;p46">
            <a:extLst>
              <a:ext uri="{FF2B5EF4-FFF2-40B4-BE49-F238E27FC236}">
                <a16:creationId xmlns:a16="http://schemas.microsoft.com/office/drawing/2014/main" id="{8DA7A67B-0F6B-D957-87A9-7D30EB4931BE}"/>
              </a:ext>
            </a:extLst>
          </p:cNvPr>
          <p:cNvSpPr txBox="1"/>
          <p:nvPr/>
        </p:nvSpPr>
        <p:spPr>
          <a:xfrm>
            <a:off x="3337600" y="32996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SEO</a:t>
            </a:r>
            <a:endParaRPr sz="1800">
              <a:solidFill>
                <a:schemeClr val="dk1"/>
              </a:solidFill>
              <a:latin typeface="Alexandria Medium"/>
              <a:ea typeface="Alexandria Medium"/>
              <a:cs typeface="Alexandria Medium"/>
              <a:sym typeface="Alexandria Medium"/>
            </a:endParaRPr>
          </a:p>
        </p:txBody>
      </p:sp>
      <p:sp>
        <p:nvSpPr>
          <p:cNvPr id="309" name="Google Shape;309;p46">
            <a:extLst>
              <a:ext uri="{FF2B5EF4-FFF2-40B4-BE49-F238E27FC236}">
                <a16:creationId xmlns:a16="http://schemas.microsoft.com/office/drawing/2014/main" id="{F23F36CC-4950-947A-E29F-3C0EAE11C188}"/>
              </a:ext>
            </a:extLst>
          </p:cNvPr>
          <p:cNvSpPr txBox="1"/>
          <p:nvPr/>
        </p:nvSpPr>
        <p:spPr>
          <a:xfrm>
            <a:off x="715073" y="26912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Referral programs</a:t>
            </a:r>
            <a:endParaRPr sz="1800">
              <a:solidFill>
                <a:schemeClr val="dk1"/>
              </a:solidFill>
              <a:latin typeface="Alexandria Medium"/>
              <a:ea typeface="Alexandria Medium"/>
              <a:cs typeface="Alexandria Medium"/>
              <a:sym typeface="Alexandria Medium"/>
            </a:endParaRPr>
          </a:p>
        </p:txBody>
      </p:sp>
      <p:sp>
        <p:nvSpPr>
          <p:cNvPr id="310" name="Google Shape;310;p46">
            <a:extLst>
              <a:ext uri="{FF2B5EF4-FFF2-40B4-BE49-F238E27FC236}">
                <a16:creationId xmlns:a16="http://schemas.microsoft.com/office/drawing/2014/main" id="{A5C86B34-0765-61EF-7062-C834D7A71360}"/>
              </a:ext>
            </a:extLst>
          </p:cNvPr>
          <p:cNvSpPr txBox="1"/>
          <p:nvPr/>
        </p:nvSpPr>
        <p:spPr>
          <a:xfrm>
            <a:off x="5960120" y="26912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Opt-in offers</a:t>
            </a:r>
            <a:endParaRPr sz="1800">
              <a:solidFill>
                <a:schemeClr val="dk1"/>
              </a:solidFill>
              <a:latin typeface="Alexandria Medium"/>
              <a:ea typeface="Alexandria Medium"/>
              <a:cs typeface="Alexandria Medium"/>
              <a:sym typeface="Alexandria Medium"/>
            </a:endParaRPr>
          </a:p>
        </p:txBody>
      </p:sp>
      <p:sp>
        <p:nvSpPr>
          <p:cNvPr id="311" name="Google Shape;311;p46">
            <a:extLst>
              <a:ext uri="{FF2B5EF4-FFF2-40B4-BE49-F238E27FC236}">
                <a16:creationId xmlns:a16="http://schemas.microsoft.com/office/drawing/2014/main" id="{4D7A5177-0924-0CD1-216F-2C8104512D27}"/>
              </a:ext>
            </a:extLst>
          </p:cNvPr>
          <p:cNvSpPr txBox="1"/>
          <p:nvPr/>
        </p:nvSpPr>
        <p:spPr>
          <a:xfrm>
            <a:off x="715100" y="32996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Social media</a:t>
            </a:r>
            <a:endParaRPr sz="1800">
              <a:solidFill>
                <a:schemeClr val="dk1"/>
              </a:solidFill>
              <a:latin typeface="Alexandria Medium"/>
              <a:ea typeface="Alexandria Medium"/>
              <a:cs typeface="Alexandria Medium"/>
              <a:sym typeface="Alexandria Medium"/>
            </a:endParaRPr>
          </a:p>
        </p:txBody>
      </p:sp>
      <p:sp>
        <p:nvSpPr>
          <p:cNvPr id="312" name="Google Shape;312;p46">
            <a:extLst>
              <a:ext uri="{FF2B5EF4-FFF2-40B4-BE49-F238E27FC236}">
                <a16:creationId xmlns:a16="http://schemas.microsoft.com/office/drawing/2014/main" id="{E596DD4F-2DEA-0EF3-A9A5-BE7BCF419E70}"/>
              </a:ext>
            </a:extLst>
          </p:cNvPr>
          <p:cNvSpPr txBox="1"/>
          <p:nvPr/>
        </p:nvSpPr>
        <p:spPr>
          <a:xfrm>
            <a:off x="3337598" y="26912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Event marketing</a:t>
            </a:r>
            <a:endParaRPr sz="1800">
              <a:solidFill>
                <a:schemeClr val="dk1"/>
              </a:solidFill>
              <a:latin typeface="Alexandria Medium"/>
              <a:ea typeface="Alexandria Medium"/>
              <a:cs typeface="Alexandria Medium"/>
              <a:sym typeface="Alexandria Medium"/>
            </a:endParaRPr>
          </a:p>
        </p:txBody>
      </p:sp>
      <p:sp>
        <p:nvSpPr>
          <p:cNvPr id="313" name="Google Shape;313;p46">
            <a:extLst>
              <a:ext uri="{FF2B5EF4-FFF2-40B4-BE49-F238E27FC236}">
                <a16:creationId xmlns:a16="http://schemas.microsoft.com/office/drawing/2014/main" id="{02463A48-6263-7F2E-EBC6-BBD3CB5CF0EB}"/>
              </a:ext>
            </a:extLst>
          </p:cNvPr>
          <p:cNvSpPr txBox="1"/>
          <p:nvPr/>
        </p:nvSpPr>
        <p:spPr>
          <a:xfrm>
            <a:off x="5960120" y="32996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Partnerships</a:t>
            </a:r>
            <a:endParaRPr sz="1800">
              <a:solidFill>
                <a:schemeClr val="dk1"/>
              </a:solidFill>
              <a:latin typeface="Alexandria Medium"/>
              <a:ea typeface="Alexandria Medium"/>
              <a:cs typeface="Alexandria Medium"/>
              <a:sym typeface="Alexandria Medium"/>
            </a:endParaRPr>
          </a:p>
        </p:txBody>
      </p:sp>
      <p:sp>
        <p:nvSpPr>
          <p:cNvPr id="314" name="Google Shape;314;p46">
            <a:extLst>
              <a:ext uri="{FF2B5EF4-FFF2-40B4-BE49-F238E27FC236}">
                <a16:creationId xmlns:a16="http://schemas.microsoft.com/office/drawing/2014/main" id="{9BC2B6CD-E9AB-B638-221D-3F69D3459A15}"/>
              </a:ext>
            </a:extLst>
          </p:cNvPr>
          <p:cNvSpPr txBox="1"/>
          <p:nvPr/>
        </p:nvSpPr>
        <p:spPr>
          <a:xfrm>
            <a:off x="715100" y="39080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Email marketing</a:t>
            </a:r>
            <a:endParaRPr sz="1800">
              <a:solidFill>
                <a:schemeClr val="dk1"/>
              </a:solidFill>
              <a:latin typeface="Alexandria Medium"/>
              <a:ea typeface="Alexandria Medium"/>
              <a:cs typeface="Alexandria Medium"/>
              <a:sym typeface="Alexandria Medium"/>
            </a:endParaRPr>
          </a:p>
        </p:txBody>
      </p:sp>
      <p:sp>
        <p:nvSpPr>
          <p:cNvPr id="315" name="Google Shape;315;p46">
            <a:extLst>
              <a:ext uri="{FF2B5EF4-FFF2-40B4-BE49-F238E27FC236}">
                <a16:creationId xmlns:a16="http://schemas.microsoft.com/office/drawing/2014/main" id="{12CD8D95-0573-011F-ECE9-7745DF6D79B3}"/>
              </a:ext>
            </a:extLst>
          </p:cNvPr>
          <p:cNvSpPr txBox="1"/>
          <p:nvPr/>
        </p:nvSpPr>
        <p:spPr>
          <a:xfrm>
            <a:off x="3337598" y="39080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Direct outreach</a:t>
            </a:r>
            <a:endParaRPr sz="1800">
              <a:solidFill>
                <a:schemeClr val="dk1"/>
              </a:solidFill>
              <a:latin typeface="Alexandria Medium"/>
              <a:ea typeface="Alexandria Medium"/>
              <a:cs typeface="Alexandria Medium"/>
              <a:sym typeface="Alexandria Medium"/>
            </a:endParaRPr>
          </a:p>
        </p:txBody>
      </p:sp>
      <p:sp>
        <p:nvSpPr>
          <p:cNvPr id="316" name="Google Shape;316;p46">
            <a:extLst>
              <a:ext uri="{FF2B5EF4-FFF2-40B4-BE49-F238E27FC236}">
                <a16:creationId xmlns:a16="http://schemas.microsoft.com/office/drawing/2014/main" id="{94F7CD2E-BBAF-B47E-E006-D0C835B38394}"/>
              </a:ext>
            </a:extLst>
          </p:cNvPr>
          <p:cNvSpPr txBox="1"/>
          <p:nvPr/>
        </p:nvSpPr>
        <p:spPr>
          <a:xfrm>
            <a:off x="5960120" y="39080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Collaborations</a:t>
            </a:r>
            <a:endParaRPr sz="1800">
              <a:solidFill>
                <a:schemeClr val="dk1"/>
              </a:solidFill>
              <a:latin typeface="Alexandria Medium"/>
              <a:ea typeface="Alexandria Medium"/>
              <a:cs typeface="Alexandria Medium"/>
              <a:sym typeface="Alexandria Medium"/>
            </a:endParaRPr>
          </a:p>
        </p:txBody>
      </p:sp>
      <p:sp>
        <p:nvSpPr>
          <p:cNvPr id="317" name="Google Shape;317;p46">
            <a:extLst>
              <a:ext uri="{FF2B5EF4-FFF2-40B4-BE49-F238E27FC236}">
                <a16:creationId xmlns:a16="http://schemas.microsoft.com/office/drawing/2014/main" id="{83663F21-B763-580D-6AEA-D2256D2FDD58}"/>
              </a:ext>
            </a:extLst>
          </p:cNvPr>
          <p:cNvSpPr txBox="1"/>
          <p:nvPr/>
        </p:nvSpPr>
        <p:spPr>
          <a:xfrm>
            <a:off x="715100" y="1322000"/>
            <a:ext cx="77139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Lead generation strategies in a marketing-focused lead funnel</a:t>
            </a:r>
            <a:endParaRPr sz="1800">
              <a:solidFill>
                <a:schemeClr val="dk1"/>
              </a:solidFill>
              <a:latin typeface="Alexandria Medium"/>
              <a:ea typeface="Alexandria Medium"/>
              <a:cs typeface="Alexandria Medium"/>
              <a:sym typeface="Alexandria Medium"/>
            </a:endParaRPr>
          </a:p>
        </p:txBody>
      </p:sp>
      <p:cxnSp>
        <p:nvCxnSpPr>
          <p:cNvPr id="318" name="Google Shape;318;p46">
            <a:extLst>
              <a:ext uri="{FF2B5EF4-FFF2-40B4-BE49-F238E27FC236}">
                <a16:creationId xmlns:a16="http://schemas.microsoft.com/office/drawing/2014/main" id="{3DDB7CE3-F33D-152A-4562-117FF4AF4226}"/>
              </a:ext>
            </a:extLst>
          </p:cNvPr>
          <p:cNvCxnSpPr>
            <a:stCxn id="317" idx="2"/>
            <a:endCxn id="305" idx="0"/>
          </p:cNvCxnSpPr>
          <p:nvPr/>
        </p:nvCxnSpPr>
        <p:spPr>
          <a:xfrm rot="5400000">
            <a:off x="3108350" y="619100"/>
            <a:ext cx="304800" cy="2622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19" name="Google Shape;319;p46">
            <a:extLst>
              <a:ext uri="{FF2B5EF4-FFF2-40B4-BE49-F238E27FC236}">
                <a16:creationId xmlns:a16="http://schemas.microsoft.com/office/drawing/2014/main" id="{75BB1594-03B1-9624-0D47-4A903F557E43}"/>
              </a:ext>
            </a:extLst>
          </p:cNvPr>
          <p:cNvCxnSpPr>
            <a:stCxn id="317" idx="2"/>
            <a:endCxn id="306" idx="0"/>
          </p:cNvCxnSpPr>
          <p:nvPr/>
        </p:nvCxnSpPr>
        <p:spPr>
          <a:xfrm rot="-5400000" flipH="1">
            <a:off x="4419950" y="1930100"/>
            <a:ext cx="3048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0" name="Google Shape;320;p46">
            <a:extLst>
              <a:ext uri="{FF2B5EF4-FFF2-40B4-BE49-F238E27FC236}">
                <a16:creationId xmlns:a16="http://schemas.microsoft.com/office/drawing/2014/main" id="{09CACA62-D1BB-2FB0-3AE8-A1FC605A23CA}"/>
              </a:ext>
            </a:extLst>
          </p:cNvPr>
          <p:cNvCxnSpPr>
            <a:stCxn id="317" idx="2"/>
            <a:endCxn id="307" idx="0"/>
          </p:cNvCxnSpPr>
          <p:nvPr/>
        </p:nvCxnSpPr>
        <p:spPr>
          <a:xfrm rot="-5400000" flipH="1">
            <a:off x="5730950" y="619100"/>
            <a:ext cx="304800" cy="2622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1" name="Google Shape;321;p46">
            <a:extLst>
              <a:ext uri="{FF2B5EF4-FFF2-40B4-BE49-F238E27FC236}">
                <a16:creationId xmlns:a16="http://schemas.microsoft.com/office/drawing/2014/main" id="{B7111AF1-E6DF-C19E-EF60-7B1485C37DA8}"/>
              </a:ext>
            </a:extLst>
          </p:cNvPr>
          <p:cNvCxnSpPr>
            <a:stCxn id="305" idx="2"/>
            <a:endCxn id="309" idx="0"/>
          </p:cNvCxnSpPr>
          <p:nvPr/>
        </p:nvCxnSpPr>
        <p:spPr>
          <a:xfrm rot="-5400000" flipH="1">
            <a:off x="1873700" y="26147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2" name="Google Shape;322;p46">
            <a:extLst>
              <a:ext uri="{FF2B5EF4-FFF2-40B4-BE49-F238E27FC236}">
                <a16:creationId xmlns:a16="http://schemas.microsoft.com/office/drawing/2014/main" id="{780E486D-9661-7574-6F58-B4D0C70B2B63}"/>
              </a:ext>
            </a:extLst>
          </p:cNvPr>
          <p:cNvCxnSpPr>
            <a:stCxn id="309" idx="2"/>
            <a:endCxn id="311" idx="0"/>
          </p:cNvCxnSpPr>
          <p:nvPr/>
        </p:nvCxnSpPr>
        <p:spPr>
          <a:xfrm rot="-5400000" flipH="1">
            <a:off x="1873673" y="32231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3" name="Google Shape;323;p46">
            <a:extLst>
              <a:ext uri="{FF2B5EF4-FFF2-40B4-BE49-F238E27FC236}">
                <a16:creationId xmlns:a16="http://schemas.microsoft.com/office/drawing/2014/main" id="{A84380EF-5EE3-A9BE-0667-4176E4031620}"/>
              </a:ext>
            </a:extLst>
          </p:cNvPr>
          <p:cNvCxnSpPr>
            <a:stCxn id="311" idx="2"/>
            <a:endCxn id="314" idx="0"/>
          </p:cNvCxnSpPr>
          <p:nvPr/>
        </p:nvCxnSpPr>
        <p:spPr>
          <a:xfrm rot="-5400000" flipH="1">
            <a:off x="1873700" y="38315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4" name="Google Shape;324;p46">
            <a:extLst>
              <a:ext uri="{FF2B5EF4-FFF2-40B4-BE49-F238E27FC236}">
                <a16:creationId xmlns:a16="http://schemas.microsoft.com/office/drawing/2014/main" id="{1BB820BF-BBC5-9A9C-602E-0524C3639BF6}"/>
              </a:ext>
            </a:extLst>
          </p:cNvPr>
          <p:cNvCxnSpPr>
            <a:stCxn id="306" idx="2"/>
            <a:endCxn id="312" idx="0"/>
          </p:cNvCxnSpPr>
          <p:nvPr/>
        </p:nvCxnSpPr>
        <p:spPr>
          <a:xfrm rot="-5400000" flipH="1">
            <a:off x="4496198" y="26147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5" name="Google Shape;325;p46">
            <a:extLst>
              <a:ext uri="{FF2B5EF4-FFF2-40B4-BE49-F238E27FC236}">
                <a16:creationId xmlns:a16="http://schemas.microsoft.com/office/drawing/2014/main" id="{E13D8868-C259-17E3-9B49-97F00DC52FA9}"/>
              </a:ext>
            </a:extLst>
          </p:cNvPr>
          <p:cNvCxnSpPr>
            <a:stCxn id="312" idx="2"/>
            <a:endCxn id="308" idx="0"/>
          </p:cNvCxnSpPr>
          <p:nvPr/>
        </p:nvCxnSpPr>
        <p:spPr>
          <a:xfrm rot="-5400000" flipH="1">
            <a:off x="4496198" y="32231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6" name="Google Shape;326;p46">
            <a:extLst>
              <a:ext uri="{FF2B5EF4-FFF2-40B4-BE49-F238E27FC236}">
                <a16:creationId xmlns:a16="http://schemas.microsoft.com/office/drawing/2014/main" id="{A3F60B65-5A17-1A26-82BB-B73077C5CA7C}"/>
              </a:ext>
            </a:extLst>
          </p:cNvPr>
          <p:cNvCxnSpPr>
            <a:stCxn id="308" idx="2"/>
            <a:endCxn id="315" idx="0"/>
          </p:cNvCxnSpPr>
          <p:nvPr/>
        </p:nvCxnSpPr>
        <p:spPr>
          <a:xfrm rot="-5400000" flipH="1">
            <a:off x="4496200" y="38315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7" name="Google Shape;327;p46">
            <a:extLst>
              <a:ext uri="{FF2B5EF4-FFF2-40B4-BE49-F238E27FC236}">
                <a16:creationId xmlns:a16="http://schemas.microsoft.com/office/drawing/2014/main" id="{F6CD6413-DC43-16A1-BB0A-D59E0A4FDAE0}"/>
              </a:ext>
            </a:extLst>
          </p:cNvPr>
          <p:cNvCxnSpPr>
            <a:stCxn id="307" idx="2"/>
            <a:endCxn id="310" idx="0"/>
          </p:cNvCxnSpPr>
          <p:nvPr/>
        </p:nvCxnSpPr>
        <p:spPr>
          <a:xfrm rot="-5400000" flipH="1">
            <a:off x="7118720" y="26147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8" name="Google Shape;328;p46">
            <a:extLst>
              <a:ext uri="{FF2B5EF4-FFF2-40B4-BE49-F238E27FC236}">
                <a16:creationId xmlns:a16="http://schemas.microsoft.com/office/drawing/2014/main" id="{DD966D64-C749-E26A-9BD4-24F1501DE9EF}"/>
              </a:ext>
            </a:extLst>
          </p:cNvPr>
          <p:cNvCxnSpPr>
            <a:stCxn id="310" idx="2"/>
            <a:endCxn id="313" idx="0"/>
          </p:cNvCxnSpPr>
          <p:nvPr/>
        </p:nvCxnSpPr>
        <p:spPr>
          <a:xfrm rot="-5400000" flipH="1">
            <a:off x="7118720" y="32231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9" name="Google Shape;329;p46">
            <a:extLst>
              <a:ext uri="{FF2B5EF4-FFF2-40B4-BE49-F238E27FC236}">
                <a16:creationId xmlns:a16="http://schemas.microsoft.com/office/drawing/2014/main" id="{5C04BB74-9D2F-58B6-C512-7DA33ADFE8A6}"/>
              </a:ext>
            </a:extLst>
          </p:cNvPr>
          <p:cNvCxnSpPr>
            <a:stCxn id="313" idx="2"/>
            <a:endCxn id="316" idx="0"/>
          </p:cNvCxnSpPr>
          <p:nvPr/>
        </p:nvCxnSpPr>
        <p:spPr>
          <a:xfrm rot="-5400000" flipH="1">
            <a:off x="7118720" y="38315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30" name="Google Shape;330;p46">
            <a:extLst>
              <a:ext uri="{FF2B5EF4-FFF2-40B4-BE49-F238E27FC236}">
                <a16:creationId xmlns:a16="http://schemas.microsoft.com/office/drawing/2014/main" id="{45E0C0E2-8B41-8F73-F91D-E705ACE604BF}"/>
              </a:ext>
            </a:extLst>
          </p:cNvPr>
          <p:cNvCxnSpPr>
            <a:stCxn id="305" idx="3"/>
            <a:endCxn id="306" idx="1"/>
          </p:cNvCxnSpPr>
          <p:nvPr/>
        </p:nvCxnSpPr>
        <p:spPr>
          <a:xfrm>
            <a:off x="3184100" y="2310800"/>
            <a:ext cx="153600" cy="600"/>
          </a:xfrm>
          <a:prstGeom prst="bentConnector3">
            <a:avLst>
              <a:gd name="adj1" fmla="val 49967"/>
            </a:avLst>
          </a:prstGeom>
          <a:noFill/>
          <a:ln w="9525" cap="flat" cmpd="sng">
            <a:solidFill>
              <a:schemeClr val="dk1"/>
            </a:solidFill>
            <a:prstDash val="solid"/>
            <a:round/>
            <a:headEnd type="none" w="med" len="med"/>
            <a:tailEnd type="none" w="med" len="med"/>
          </a:ln>
        </p:spPr>
      </p:cxnSp>
      <p:cxnSp>
        <p:nvCxnSpPr>
          <p:cNvPr id="331" name="Google Shape;331;p46">
            <a:extLst>
              <a:ext uri="{FF2B5EF4-FFF2-40B4-BE49-F238E27FC236}">
                <a16:creationId xmlns:a16="http://schemas.microsoft.com/office/drawing/2014/main" id="{93F39B85-2C7C-402D-ADC9-DF5B8DFAE209}"/>
              </a:ext>
            </a:extLst>
          </p:cNvPr>
          <p:cNvCxnSpPr>
            <a:stCxn id="306" idx="3"/>
            <a:endCxn id="307" idx="1"/>
          </p:cNvCxnSpPr>
          <p:nvPr/>
        </p:nvCxnSpPr>
        <p:spPr>
          <a:xfrm>
            <a:off x="5806598" y="2310800"/>
            <a:ext cx="153600" cy="600"/>
          </a:xfrm>
          <a:prstGeom prst="bentConnector3">
            <a:avLst>
              <a:gd name="adj1" fmla="val 49975"/>
            </a:avLst>
          </a:prstGeom>
          <a:noFill/>
          <a:ln w="9525" cap="flat" cmpd="sng">
            <a:solidFill>
              <a:schemeClr val="dk1"/>
            </a:solidFill>
            <a:prstDash val="solid"/>
            <a:round/>
            <a:headEnd type="none" w="med" len="med"/>
            <a:tailEnd type="none" w="med" len="med"/>
          </a:ln>
        </p:spPr>
      </p:cxnSp>
      <p:cxnSp>
        <p:nvCxnSpPr>
          <p:cNvPr id="332" name="Google Shape;332;p46">
            <a:extLst>
              <a:ext uri="{FF2B5EF4-FFF2-40B4-BE49-F238E27FC236}">
                <a16:creationId xmlns:a16="http://schemas.microsoft.com/office/drawing/2014/main" id="{88B03344-6DCA-41E8-C496-E0699F0C6BDE}"/>
              </a:ext>
            </a:extLst>
          </p:cNvPr>
          <p:cNvCxnSpPr>
            <a:stCxn id="309" idx="3"/>
            <a:endCxn id="312" idx="1"/>
          </p:cNvCxnSpPr>
          <p:nvPr/>
        </p:nvCxnSpPr>
        <p:spPr>
          <a:xfrm>
            <a:off x="3184073" y="2919200"/>
            <a:ext cx="153600" cy="600"/>
          </a:xfrm>
          <a:prstGeom prst="bentConnector3">
            <a:avLst>
              <a:gd name="adj1" fmla="val 49976"/>
            </a:avLst>
          </a:prstGeom>
          <a:noFill/>
          <a:ln w="9525" cap="flat" cmpd="sng">
            <a:solidFill>
              <a:schemeClr val="dk1"/>
            </a:solidFill>
            <a:prstDash val="solid"/>
            <a:round/>
            <a:headEnd type="none" w="med" len="med"/>
            <a:tailEnd type="none" w="med" len="med"/>
          </a:ln>
        </p:spPr>
      </p:cxnSp>
      <p:cxnSp>
        <p:nvCxnSpPr>
          <p:cNvPr id="333" name="Google Shape;333;p46">
            <a:extLst>
              <a:ext uri="{FF2B5EF4-FFF2-40B4-BE49-F238E27FC236}">
                <a16:creationId xmlns:a16="http://schemas.microsoft.com/office/drawing/2014/main" id="{472B3D59-89B7-0412-E6AA-66D206C9A3CB}"/>
              </a:ext>
            </a:extLst>
          </p:cNvPr>
          <p:cNvCxnSpPr>
            <a:stCxn id="312" idx="3"/>
            <a:endCxn id="310" idx="1"/>
          </p:cNvCxnSpPr>
          <p:nvPr/>
        </p:nvCxnSpPr>
        <p:spPr>
          <a:xfrm>
            <a:off x="5806598" y="2919200"/>
            <a:ext cx="153600" cy="600"/>
          </a:xfrm>
          <a:prstGeom prst="bentConnector3">
            <a:avLst>
              <a:gd name="adj1" fmla="val 49975"/>
            </a:avLst>
          </a:prstGeom>
          <a:noFill/>
          <a:ln w="9525" cap="flat" cmpd="sng">
            <a:solidFill>
              <a:schemeClr val="dk1"/>
            </a:solidFill>
            <a:prstDash val="solid"/>
            <a:round/>
            <a:headEnd type="none" w="med" len="med"/>
            <a:tailEnd type="none" w="med" len="med"/>
          </a:ln>
        </p:spPr>
      </p:cxnSp>
      <p:cxnSp>
        <p:nvCxnSpPr>
          <p:cNvPr id="334" name="Google Shape;334;p46">
            <a:extLst>
              <a:ext uri="{FF2B5EF4-FFF2-40B4-BE49-F238E27FC236}">
                <a16:creationId xmlns:a16="http://schemas.microsoft.com/office/drawing/2014/main" id="{0981730F-5621-6047-034F-CD764940028B}"/>
              </a:ext>
            </a:extLst>
          </p:cNvPr>
          <p:cNvCxnSpPr>
            <a:stCxn id="311" idx="3"/>
            <a:endCxn id="308" idx="1"/>
          </p:cNvCxnSpPr>
          <p:nvPr/>
        </p:nvCxnSpPr>
        <p:spPr>
          <a:xfrm>
            <a:off x="3184100" y="3527600"/>
            <a:ext cx="153600" cy="600"/>
          </a:xfrm>
          <a:prstGeom prst="bentConnector3">
            <a:avLst>
              <a:gd name="adj1" fmla="val 49967"/>
            </a:avLst>
          </a:prstGeom>
          <a:noFill/>
          <a:ln w="9525" cap="flat" cmpd="sng">
            <a:solidFill>
              <a:schemeClr val="dk1"/>
            </a:solidFill>
            <a:prstDash val="solid"/>
            <a:round/>
            <a:headEnd type="none" w="med" len="med"/>
            <a:tailEnd type="none" w="med" len="med"/>
          </a:ln>
        </p:spPr>
      </p:cxnSp>
      <p:cxnSp>
        <p:nvCxnSpPr>
          <p:cNvPr id="335" name="Google Shape;335;p46">
            <a:extLst>
              <a:ext uri="{FF2B5EF4-FFF2-40B4-BE49-F238E27FC236}">
                <a16:creationId xmlns:a16="http://schemas.microsoft.com/office/drawing/2014/main" id="{385889E6-6B0B-8479-AA1A-6ACA90053ADA}"/>
              </a:ext>
            </a:extLst>
          </p:cNvPr>
          <p:cNvCxnSpPr>
            <a:stCxn id="308" idx="3"/>
            <a:endCxn id="313" idx="1"/>
          </p:cNvCxnSpPr>
          <p:nvPr/>
        </p:nvCxnSpPr>
        <p:spPr>
          <a:xfrm>
            <a:off x="5806600" y="3527600"/>
            <a:ext cx="153600" cy="600"/>
          </a:xfrm>
          <a:prstGeom prst="bentConnector3">
            <a:avLst>
              <a:gd name="adj1" fmla="val 49974"/>
            </a:avLst>
          </a:prstGeom>
          <a:noFill/>
          <a:ln w="9525" cap="flat" cmpd="sng">
            <a:solidFill>
              <a:schemeClr val="dk1"/>
            </a:solidFill>
            <a:prstDash val="solid"/>
            <a:round/>
            <a:headEnd type="none" w="med" len="med"/>
            <a:tailEnd type="none" w="med" len="med"/>
          </a:ln>
        </p:spPr>
      </p:cxnSp>
      <p:cxnSp>
        <p:nvCxnSpPr>
          <p:cNvPr id="336" name="Google Shape;336;p46">
            <a:extLst>
              <a:ext uri="{FF2B5EF4-FFF2-40B4-BE49-F238E27FC236}">
                <a16:creationId xmlns:a16="http://schemas.microsoft.com/office/drawing/2014/main" id="{DED88F5C-3649-0B6C-916F-8CACC2331874}"/>
              </a:ext>
            </a:extLst>
          </p:cNvPr>
          <p:cNvCxnSpPr>
            <a:stCxn id="314" idx="3"/>
            <a:endCxn id="315" idx="1"/>
          </p:cNvCxnSpPr>
          <p:nvPr/>
        </p:nvCxnSpPr>
        <p:spPr>
          <a:xfrm>
            <a:off x="3184100" y="4136000"/>
            <a:ext cx="153600" cy="600"/>
          </a:xfrm>
          <a:prstGeom prst="bentConnector3">
            <a:avLst>
              <a:gd name="adj1" fmla="val 49967"/>
            </a:avLst>
          </a:prstGeom>
          <a:noFill/>
          <a:ln w="9525" cap="flat" cmpd="sng">
            <a:solidFill>
              <a:schemeClr val="dk1"/>
            </a:solidFill>
            <a:prstDash val="solid"/>
            <a:round/>
            <a:headEnd type="none" w="med" len="med"/>
            <a:tailEnd type="none" w="med" len="med"/>
          </a:ln>
        </p:spPr>
      </p:cxnSp>
      <p:cxnSp>
        <p:nvCxnSpPr>
          <p:cNvPr id="337" name="Google Shape;337;p46">
            <a:extLst>
              <a:ext uri="{FF2B5EF4-FFF2-40B4-BE49-F238E27FC236}">
                <a16:creationId xmlns:a16="http://schemas.microsoft.com/office/drawing/2014/main" id="{E3B24A16-00C9-4460-FA10-3586B04FAD01}"/>
              </a:ext>
            </a:extLst>
          </p:cNvPr>
          <p:cNvCxnSpPr>
            <a:stCxn id="315" idx="3"/>
            <a:endCxn id="316" idx="1"/>
          </p:cNvCxnSpPr>
          <p:nvPr/>
        </p:nvCxnSpPr>
        <p:spPr>
          <a:xfrm>
            <a:off x="5806598" y="4136000"/>
            <a:ext cx="153600" cy="600"/>
          </a:xfrm>
          <a:prstGeom prst="bentConnector3">
            <a:avLst>
              <a:gd name="adj1" fmla="val 49975"/>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5923015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7"/>
          <p:cNvSpPr txBox="1">
            <a:spLocks noGrp="1"/>
          </p:cNvSpPr>
          <p:nvPr>
            <p:ph type="subTitle" idx="1"/>
          </p:nvPr>
        </p:nvSpPr>
        <p:spPr>
          <a:xfrm>
            <a:off x="715100" y="2046500"/>
            <a:ext cx="3780600" cy="7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 which gives the planet its reddish cast, and it’s made of basalt</a:t>
            </a:r>
            <a:endParaRPr/>
          </a:p>
        </p:txBody>
      </p:sp>
      <p:sp>
        <p:nvSpPr>
          <p:cNvPr id="343" name="Google Shape;343;p47"/>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Lead capture and landing pages</a:t>
            </a:r>
            <a:endParaRPr/>
          </a:p>
        </p:txBody>
      </p:sp>
      <p:sp>
        <p:nvSpPr>
          <p:cNvPr id="344" name="Google Shape;344;p47"/>
          <p:cNvSpPr txBox="1">
            <a:spLocks noGrp="1"/>
          </p:cNvSpPr>
          <p:nvPr>
            <p:ph type="subTitle" idx="2"/>
          </p:nvPr>
        </p:nvSpPr>
        <p:spPr>
          <a:xfrm>
            <a:off x="715100" y="3299000"/>
            <a:ext cx="3780600" cy="7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and was named after a Roman god</a:t>
            </a:r>
            <a:endParaRPr/>
          </a:p>
        </p:txBody>
      </p:sp>
      <p:sp>
        <p:nvSpPr>
          <p:cNvPr id="345" name="Google Shape;345;p47"/>
          <p:cNvSpPr txBox="1">
            <a:spLocks noGrp="1"/>
          </p:cNvSpPr>
          <p:nvPr>
            <p:ph type="subTitle" idx="3"/>
          </p:nvPr>
        </p:nvSpPr>
        <p:spPr>
          <a:xfrm>
            <a:off x="715100" y="1666700"/>
            <a:ext cx="37806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Landing page design</a:t>
            </a:r>
            <a:endParaRPr/>
          </a:p>
        </p:txBody>
      </p:sp>
      <p:sp>
        <p:nvSpPr>
          <p:cNvPr id="346" name="Google Shape;346;p47"/>
          <p:cNvSpPr txBox="1">
            <a:spLocks noGrp="1"/>
          </p:cNvSpPr>
          <p:nvPr>
            <p:ph type="subTitle" idx="4"/>
          </p:nvPr>
        </p:nvSpPr>
        <p:spPr>
          <a:xfrm>
            <a:off x="715100" y="2919200"/>
            <a:ext cx="37806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Lead magnets</a:t>
            </a:r>
            <a:endParaRPr/>
          </a:p>
        </p:txBody>
      </p:sp>
      <p:sp>
        <p:nvSpPr>
          <p:cNvPr id="347" name="Google Shape;347;p47"/>
          <p:cNvSpPr txBox="1">
            <a:spLocks noGrp="1"/>
          </p:cNvSpPr>
          <p:nvPr>
            <p:ph type="subTitle" idx="5"/>
          </p:nvPr>
        </p:nvSpPr>
        <p:spPr>
          <a:xfrm>
            <a:off x="4648300" y="2046500"/>
            <a:ext cx="3780600" cy="7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and its atmosphere is extremely poisonous</a:t>
            </a:r>
            <a:endParaRPr/>
          </a:p>
        </p:txBody>
      </p:sp>
      <p:sp>
        <p:nvSpPr>
          <p:cNvPr id="348" name="Google Shape;348;p47"/>
          <p:cNvSpPr txBox="1">
            <a:spLocks noGrp="1"/>
          </p:cNvSpPr>
          <p:nvPr>
            <p:ph type="subTitle" idx="6"/>
          </p:nvPr>
        </p:nvSpPr>
        <p:spPr>
          <a:xfrm>
            <a:off x="4648300" y="3299000"/>
            <a:ext cx="3780600" cy="7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 It's composed mostly of hydrogen and helium. It’s the sixth planet from the Sun</a:t>
            </a:r>
            <a:endParaRPr/>
          </a:p>
        </p:txBody>
      </p:sp>
      <p:sp>
        <p:nvSpPr>
          <p:cNvPr id="349" name="Google Shape;349;p47"/>
          <p:cNvSpPr txBox="1">
            <a:spLocks noGrp="1"/>
          </p:cNvSpPr>
          <p:nvPr>
            <p:ph type="subTitle" idx="7"/>
          </p:nvPr>
        </p:nvSpPr>
        <p:spPr>
          <a:xfrm>
            <a:off x="4648300" y="1666700"/>
            <a:ext cx="37806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Lead capture forms</a:t>
            </a:r>
            <a:endParaRPr/>
          </a:p>
        </p:txBody>
      </p:sp>
      <p:sp>
        <p:nvSpPr>
          <p:cNvPr id="350" name="Google Shape;350;p47"/>
          <p:cNvSpPr txBox="1">
            <a:spLocks noGrp="1"/>
          </p:cNvSpPr>
          <p:nvPr>
            <p:ph type="subTitle" idx="8"/>
          </p:nvPr>
        </p:nvSpPr>
        <p:spPr>
          <a:xfrm>
            <a:off x="4648300" y="2919200"/>
            <a:ext cx="37806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Conversion rate optimization</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54">
          <a:extLst>
            <a:ext uri="{FF2B5EF4-FFF2-40B4-BE49-F238E27FC236}">
              <a16:creationId xmlns:a16="http://schemas.microsoft.com/office/drawing/2014/main" id="{274D2772-3E7D-E2F2-E278-99B8E9849F90}"/>
            </a:ext>
          </a:extLst>
        </p:cNvPr>
        <p:cNvGrpSpPr/>
        <p:nvPr/>
      </p:nvGrpSpPr>
      <p:grpSpPr>
        <a:xfrm>
          <a:off x="0" y="0"/>
          <a:ext cx="0" cy="0"/>
          <a:chOff x="0" y="0"/>
          <a:chExt cx="0" cy="0"/>
        </a:xfrm>
      </p:grpSpPr>
      <p:sp>
        <p:nvSpPr>
          <p:cNvPr id="355" name="Google Shape;355;p48">
            <a:extLst>
              <a:ext uri="{FF2B5EF4-FFF2-40B4-BE49-F238E27FC236}">
                <a16:creationId xmlns:a16="http://schemas.microsoft.com/office/drawing/2014/main" id="{1AC366B6-A7A3-5DEB-675F-37CC9F3D3748}"/>
              </a:ext>
            </a:extLst>
          </p:cNvPr>
          <p:cNvSpPr txBox="1">
            <a:spLocks noGrp="1"/>
          </p:cNvSpPr>
          <p:nvPr>
            <p:ph type="subTitle" idx="1"/>
          </p:nvPr>
        </p:nvSpPr>
        <p:spPr>
          <a:xfrm>
            <a:off x="715100" y="1879700"/>
            <a:ext cx="2432400" cy="88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 which gives the planet its reddish cast</a:t>
            </a:r>
            <a:endParaRPr/>
          </a:p>
        </p:txBody>
      </p:sp>
      <p:sp>
        <p:nvSpPr>
          <p:cNvPr id="356" name="Google Shape;356;p48">
            <a:extLst>
              <a:ext uri="{FF2B5EF4-FFF2-40B4-BE49-F238E27FC236}">
                <a16:creationId xmlns:a16="http://schemas.microsoft.com/office/drawing/2014/main" id="{AFB2019E-3389-828D-AD8B-9961B79D7DA1}"/>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Lead nurturing and engagement</a:t>
            </a:r>
            <a:endParaRPr/>
          </a:p>
        </p:txBody>
      </p:sp>
      <p:sp>
        <p:nvSpPr>
          <p:cNvPr id="357" name="Google Shape;357;p48">
            <a:extLst>
              <a:ext uri="{FF2B5EF4-FFF2-40B4-BE49-F238E27FC236}">
                <a16:creationId xmlns:a16="http://schemas.microsoft.com/office/drawing/2014/main" id="{44BCA3CE-41EA-F558-880D-C3FC9F87F5CD}"/>
              </a:ext>
            </a:extLst>
          </p:cNvPr>
          <p:cNvSpPr txBox="1">
            <a:spLocks noGrp="1"/>
          </p:cNvSpPr>
          <p:nvPr>
            <p:ph type="subTitle" idx="2"/>
          </p:nvPr>
        </p:nvSpPr>
        <p:spPr>
          <a:xfrm>
            <a:off x="715100" y="3574400"/>
            <a:ext cx="2432400" cy="88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Earth is the third planet from the Sun and the only one in the Solar System that harbors life. We all live on this planet</a:t>
            </a:r>
            <a:endParaRPr/>
          </a:p>
        </p:txBody>
      </p:sp>
      <p:sp>
        <p:nvSpPr>
          <p:cNvPr id="358" name="Google Shape;358;p48">
            <a:extLst>
              <a:ext uri="{FF2B5EF4-FFF2-40B4-BE49-F238E27FC236}">
                <a16:creationId xmlns:a16="http://schemas.microsoft.com/office/drawing/2014/main" id="{454DEF8C-215C-DE9E-CBC1-8AEC3AC0F84B}"/>
              </a:ext>
            </a:extLst>
          </p:cNvPr>
          <p:cNvSpPr txBox="1">
            <a:spLocks noGrp="1"/>
          </p:cNvSpPr>
          <p:nvPr>
            <p:ph type="subTitle" idx="3"/>
          </p:nvPr>
        </p:nvSpPr>
        <p:spPr>
          <a:xfrm>
            <a:off x="715100" y="1224500"/>
            <a:ext cx="2432400" cy="7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Lead nurturing campaigns</a:t>
            </a:r>
            <a:endParaRPr/>
          </a:p>
        </p:txBody>
      </p:sp>
      <p:sp>
        <p:nvSpPr>
          <p:cNvPr id="359" name="Google Shape;359;p48">
            <a:extLst>
              <a:ext uri="{FF2B5EF4-FFF2-40B4-BE49-F238E27FC236}">
                <a16:creationId xmlns:a16="http://schemas.microsoft.com/office/drawing/2014/main" id="{23AE6DEB-0B83-E86D-3295-1C0A399A5C8D}"/>
              </a:ext>
            </a:extLst>
          </p:cNvPr>
          <p:cNvSpPr txBox="1">
            <a:spLocks noGrp="1"/>
          </p:cNvSpPr>
          <p:nvPr>
            <p:ph type="subTitle" idx="4"/>
          </p:nvPr>
        </p:nvSpPr>
        <p:spPr>
          <a:xfrm>
            <a:off x="715100" y="2919200"/>
            <a:ext cx="2432400" cy="7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Multi-channel engagement</a:t>
            </a:r>
            <a:endParaRPr/>
          </a:p>
        </p:txBody>
      </p:sp>
      <p:sp>
        <p:nvSpPr>
          <p:cNvPr id="360" name="Google Shape;360;p48">
            <a:extLst>
              <a:ext uri="{FF2B5EF4-FFF2-40B4-BE49-F238E27FC236}">
                <a16:creationId xmlns:a16="http://schemas.microsoft.com/office/drawing/2014/main" id="{7F62FA6E-2931-44A7-FAA9-C50B4B1A0D18}"/>
              </a:ext>
            </a:extLst>
          </p:cNvPr>
          <p:cNvSpPr txBox="1">
            <a:spLocks noGrp="1"/>
          </p:cNvSpPr>
          <p:nvPr>
            <p:ph type="subTitle" idx="5"/>
          </p:nvPr>
        </p:nvSpPr>
        <p:spPr>
          <a:xfrm>
            <a:off x="3355801" y="1879700"/>
            <a:ext cx="2432400" cy="88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even hotter than Mercury</a:t>
            </a:r>
            <a:endParaRPr/>
          </a:p>
        </p:txBody>
      </p:sp>
      <p:sp>
        <p:nvSpPr>
          <p:cNvPr id="361" name="Google Shape;361;p48">
            <a:extLst>
              <a:ext uri="{FF2B5EF4-FFF2-40B4-BE49-F238E27FC236}">
                <a16:creationId xmlns:a16="http://schemas.microsoft.com/office/drawing/2014/main" id="{66D03296-F443-62B9-72F0-29821D88DCD0}"/>
              </a:ext>
            </a:extLst>
          </p:cNvPr>
          <p:cNvSpPr txBox="1">
            <a:spLocks noGrp="1"/>
          </p:cNvSpPr>
          <p:nvPr>
            <p:ph type="subTitle" idx="6"/>
          </p:nvPr>
        </p:nvSpPr>
        <p:spPr>
          <a:xfrm>
            <a:off x="3355799" y="3574400"/>
            <a:ext cx="2432400" cy="88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rings. It’s composed mostly of hydrogen and helium. It’s the sixth planet from the Sun</a:t>
            </a:r>
            <a:endParaRPr/>
          </a:p>
        </p:txBody>
      </p:sp>
      <p:sp>
        <p:nvSpPr>
          <p:cNvPr id="362" name="Google Shape;362;p48">
            <a:extLst>
              <a:ext uri="{FF2B5EF4-FFF2-40B4-BE49-F238E27FC236}">
                <a16:creationId xmlns:a16="http://schemas.microsoft.com/office/drawing/2014/main" id="{2F77373F-5CD3-AA6B-6299-5600B212DE2B}"/>
              </a:ext>
            </a:extLst>
          </p:cNvPr>
          <p:cNvSpPr txBox="1">
            <a:spLocks noGrp="1"/>
          </p:cNvSpPr>
          <p:nvPr>
            <p:ph type="subTitle" idx="7"/>
          </p:nvPr>
        </p:nvSpPr>
        <p:spPr>
          <a:xfrm>
            <a:off x="3355800" y="1224500"/>
            <a:ext cx="2432400" cy="7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Email marketing automation</a:t>
            </a:r>
            <a:endParaRPr/>
          </a:p>
        </p:txBody>
      </p:sp>
      <p:sp>
        <p:nvSpPr>
          <p:cNvPr id="363" name="Google Shape;363;p48">
            <a:extLst>
              <a:ext uri="{FF2B5EF4-FFF2-40B4-BE49-F238E27FC236}">
                <a16:creationId xmlns:a16="http://schemas.microsoft.com/office/drawing/2014/main" id="{7E1A5F89-FC38-46BD-D1CF-1FCF053B4D8D}"/>
              </a:ext>
            </a:extLst>
          </p:cNvPr>
          <p:cNvSpPr txBox="1">
            <a:spLocks noGrp="1"/>
          </p:cNvSpPr>
          <p:nvPr>
            <p:ph type="subTitle" idx="8"/>
          </p:nvPr>
        </p:nvSpPr>
        <p:spPr>
          <a:xfrm>
            <a:off x="3355800" y="2919200"/>
            <a:ext cx="2432400" cy="7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About</a:t>
            </a:r>
            <a:br>
              <a:rPr lang="en"/>
            </a:br>
            <a:r>
              <a:rPr lang="en"/>
              <a:t>lead scoring</a:t>
            </a:r>
            <a:endParaRPr/>
          </a:p>
        </p:txBody>
      </p:sp>
      <p:sp>
        <p:nvSpPr>
          <p:cNvPr id="364" name="Google Shape;364;p48">
            <a:extLst>
              <a:ext uri="{FF2B5EF4-FFF2-40B4-BE49-F238E27FC236}">
                <a16:creationId xmlns:a16="http://schemas.microsoft.com/office/drawing/2014/main" id="{BD85A414-AA95-CA73-EAF8-D6AC1B68C5A0}"/>
              </a:ext>
            </a:extLst>
          </p:cNvPr>
          <p:cNvSpPr txBox="1">
            <a:spLocks noGrp="1"/>
          </p:cNvSpPr>
          <p:nvPr>
            <p:ph type="subTitle" idx="9"/>
          </p:nvPr>
        </p:nvSpPr>
        <p:spPr>
          <a:xfrm>
            <a:off x="5996501" y="1879700"/>
            <a:ext cx="2432400" cy="88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 It’s also the fourth-largest planet by diameter in the Solar System</a:t>
            </a:r>
            <a:endParaRPr/>
          </a:p>
        </p:txBody>
      </p:sp>
      <p:sp>
        <p:nvSpPr>
          <p:cNvPr id="365" name="Google Shape;365;p48">
            <a:extLst>
              <a:ext uri="{FF2B5EF4-FFF2-40B4-BE49-F238E27FC236}">
                <a16:creationId xmlns:a16="http://schemas.microsoft.com/office/drawing/2014/main" id="{B4EB169F-FA07-89F6-E07C-2D186D14C3D6}"/>
              </a:ext>
            </a:extLst>
          </p:cNvPr>
          <p:cNvSpPr txBox="1">
            <a:spLocks noGrp="1"/>
          </p:cNvSpPr>
          <p:nvPr>
            <p:ph type="subTitle" idx="13"/>
          </p:nvPr>
        </p:nvSpPr>
        <p:spPr>
          <a:xfrm>
            <a:off x="5996501" y="3574400"/>
            <a:ext cx="2432400" cy="88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a:t>
            </a:r>
            <a:endParaRPr/>
          </a:p>
        </p:txBody>
      </p:sp>
      <p:sp>
        <p:nvSpPr>
          <p:cNvPr id="366" name="Google Shape;366;p48">
            <a:extLst>
              <a:ext uri="{FF2B5EF4-FFF2-40B4-BE49-F238E27FC236}">
                <a16:creationId xmlns:a16="http://schemas.microsoft.com/office/drawing/2014/main" id="{D57B2365-4D75-EA64-9F35-1CF2A416D45D}"/>
              </a:ext>
            </a:extLst>
          </p:cNvPr>
          <p:cNvSpPr txBox="1">
            <a:spLocks noGrp="1"/>
          </p:cNvSpPr>
          <p:nvPr>
            <p:ph type="subTitle" idx="14"/>
          </p:nvPr>
        </p:nvSpPr>
        <p:spPr>
          <a:xfrm>
            <a:off x="5996503" y="1224500"/>
            <a:ext cx="2432400" cy="7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Personalization and segmentation</a:t>
            </a:r>
            <a:endParaRPr/>
          </a:p>
        </p:txBody>
      </p:sp>
      <p:sp>
        <p:nvSpPr>
          <p:cNvPr id="367" name="Google Shape;367;p48">
            <a:extLst>
              <a:ext uri="{FF2B5EF4-FFF2-40B4-BE49-F238E27FC236}">
                <a16:creationId xmlns:a16="http://schemas.microsoft.com/office/drawing/2014/main" id="{B05934B6-2526-5AF1-68D3-6D849BE986CD}"/>
              </a:ext>
            </a:extLst>
          </p:cNvPr>
          <p:cNvSpPr txBox="1">
            <a:spLocks noGrp="1"/>
          </p:cNvSpPr>
          <p:nvPr>
            <p:ph type="subTitle" idx="15"/>
          </p:nvPr>
        </p:nvSpPr>
        <p:spPr>
          <a:xfrm>
            <a:off x="5996503" y="2919200"/>
            <a:ext cx="2432400" cy="7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CRM</a:t>
            </a:r>
            <a:br>
              <a:rPr lang="en"/>
            </a:br>
            <a:r>
              <a:rPr lang="en"/>
              <a:t>integration</a:t>
            </a:r>
            <a:endParaRPr/>
          </a:p>
        </p:txBody>
      </p:sp>
    </p:spTree>
    <p:extLst>
      <p:ext uri="{BB962C8B-B14F-4D97-AF65-F5344CB8AC3E}">
        <p14:creationId xmlns:p14="http://schemas.microsoft.com/office/powerpoint/2010/main" val="27269858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71">
          <a:extLst>
            <a:ext uri="{FF2B5EF4-FFF2-40B4-BE49-F238E27FC236}">
              <a16:creationId xmlns:a16="http://schemas.microsoft.com/office/drawing/2014/main" id="{48DD3881-A303-64AB-05AD-7E7438B87061}"/>
            </a:ext>
          </a:extLst>
        </p:cNvPr>
        <p:cNvGrpSpPr/>
        <p:nvPr/>
      </p:nvGrpSpPr>
      <p:grpSpPr>
        <a:xfrm>
          <a:off x="0" y="0"/>
          <a:ext cx="0" cy="0"/>
          <a:chOff x="0" y="0"/>
          <a:chExt cx="0" cy="0"/>
        </a:xfrm>
      </p:grpSpPr>
      <p:sp>
        <p:nvSpPr>
          <p:cNvPr id="372" name="Google Shape;372;p49">
            <a:extLst>
              <a:ext uri="{FF2B5EF4-FFF2-40B4-BE49-F238E27FC236}">
                <a16:creationId xmlns:a16="http://schemas.microsoft.com/office/drawing/2014/main" id="{3FD79C1D-08E2-51C1-BA90-0C98FD4363EC}"/>
              </a:ext>
            </a:extLst>
          </p:cNvPr>
          <p:cNvSpPr txBox="1">
            <a:spLocks noGrp="1"/>
          </p:cNvSpPr>
          <p:nvPr>
            <p:ph type="title"/>
          </p:nvPr>
        </p:nvSpPr>
        <p:spPr>
          <a:xfrm>
            <a:off x="715100" y="535000"/>
            <a:ext cx="7713900" cy="231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Marketing funnel</a:t>
            </a:r>
            <a:endParaRPr/>
          </a:p>
        </p:txBody>
      </p:sp>
      <p:cxnSp>
        <p:nvCxnSpPr>
          <p:cNvPr id="373" name="Google Shape;373;p49">
            <a:hlinkClick r:id="" action="ppaction://hlinkshowjump?jump=nextslide"/>
            <a:extLst>
              <a:ext uri="{FF2B5EF4-FFF2-40B4-BE49-F238E27FC236}">
                <a16:creationId xmlns:a16="http://schemas.microsoft.com/office/drawing/2014/main" id="{B62E4BA8-B01A-68D2-5B40-9A72A9E86892}"/>
              </a:ext>
            </a:extLst>
          </p:cNvPr>
          <p:cNvCxnSpPr/>
          <p:nvPr/>
        </p:nvCxnSpPr>
        <p:spPr>
          <a:xfrm>
            <a:off x="715100" y="4414400"/>
            <a:ext cx="483300" cy="0"/>
          </a:xfrm>
          <a:prstGeom prst="straightConnector1">
            <a:avLst/>
          </a:prstGeom>
          <a:noFill/>
          <a:ln w="9525"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22526469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0"/>
          <p:cNvSpPr txBox="1">
            <a:spLocks noGrp="1"/>
          </p:cNvSpPr>
          <p:nvPr>
            <p:ph type="subTitle" idx="1"/>
          </p:nvPr>
        </p:nvSpPr>
        <p:spPr>
          <a:xfrm>
            <a:off x="715100" y="1503175"/>
            <a:ext cx="5930100" cy="200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“This is a quote, words full of wisdom that someone important said and can make the reader get inspired”</a:t>
            </a:r>
            <a:endParaRPr/>
          </a:p>
        </p:txBody>
      </p:sp>
      <p:sp>
        <p:nvSpPr>
          <p:cNvPr id="379" name="Google Shape;379;p50"/>
          <p:cNvSpPr txBox="1">
            <a:spLocks noGrp="1"/>
          </p:cNvSpPr>
          <p:nvPr>
            <p:ph type="subTitle" idx="2"/>
          </p:nvPr>
        </p:nvSpPr>
        <p:spPr>
          <a:xfrm>
            <a:off x="715100" y="3965300"/>
            <a:ext cx="5930100" cy="45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—Someone Famous</a:t>
            </a:r>
            <a:endParaRPr/>
          </a:p>
        </p:txBody>
      </p:sp>
      <p:cxnSp>
        <p:nvCxnSpPr>
          <p:cNvPr id="380" name="Google Shape;380;p50">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pic>
        <p:nvPicPr>
          <p:cNvPr id="385" name="Google Shape;385;p51"/>
          <p:cNvPicPr preferRelativeResize="0">
            <a:picLocks noGrp="1"/>
          </p:cNvPicPr>
          <p:nvPr>
            <p:ph type="pic" idx="2"/>
          </p:nvPr>
        </p:nvPicPr>
        <p:blipFill rotWithShape="1">
          <a:blip r:embed="rId3">
            <a:alphaModFix/>
          </a:blip>
          <a:srcRect t="7813" b="7813"/>
          <a:stretch/>
        </p:blipFill>
        <p:spPr>
          <a:xfrm>
            <a:off x="0" y="0"/>
            <a:ext cx="9144000" cy="5143500"/>
          </a:xfrm>
          <a:prstGeom prst="rect">
            <a:avLst/>
          </a:prstGeom>
        </p:spPr>
      </p:pic>
      <p:sp>
        <p:nvSpPr>
          <p:cNvPr id="386" name="Google Shape;386;p51"/>
          <p:cNvSpPr txBox="1">
            <a:spLocks noGrp="1"/>
          </p:cNvSpPr>
          <p:nvPr>
            <p:ph type="title"/>
          </p:nvPr>
        </p:nvSpPr>
        <p:spPr>
          <a:xfrm>
            <a:off x="715100" y="4059800"/>
            <a:ext cx="77136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6"/>
          <p:cNvSpPr txBox="1">
            <a:spLocks noGrp="1"/>
          </p:cNvSpPr>
          <p:nvPr>
            <p:ph type="title"/>
          </p:nvPr>
        </p:nvSpPr>
        <p:spPr>
          <a:xfrm>
            <a:off x="351033" y="139185"/>
            <a:ext cx="3107600" cy="74135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err="1"/>
              <a:t>Cronograma</a:t>
            </a:r>
            <a:endParaRPr sz="3600" dirty="0"/>
          </a:p>
        </p:txBody>
      </p:sp>
      <p:graphicFrame>
        <p:nvGraphicFramePr>
          <p:cNvPr id="13" name="Tabela 12">
            <a:extLst>
              <a:ext uri="{FF2B5EF4-FFF2-40B4-BE49-F238E27FC236}">
                <a16:creationId xmlns:a16="http://schemas.microsoft.com/office/drawing/2014/main" id="{FB49A058-2564-ABB7-E0E0-6C245457293B}"/>
              </a:ext>
            </a:extLst>
          </p:cNvPr>
          <p:cNvGraphicFramePr>
            <a:graphicFrameLocks noGrp="1"/>
          </p:cNvGraphicFramePr>
          <p:nvPr>
            <p:extLst>
              <p:ext uri="{D42A27DB-BD31-4B8C-83A1-F6EECF244321}">
                <p14:modId xmlns:p14="http://schemas.microsoft.com/office/powerpoint/2010/main" val="3259731797"/>
              </p:ext>
            </p:extLst>
          </p:nvPr>
        </p:nvGraphicFramePr>
        <p:xfrm>
          <a:off x="410631" y="1248834"/>
          <a:ext cx="8312150" cy="370840"/>
        </p:xfrm>
        <a:graphic>
          <a:graphicData uri="http://schemas.openxmlformats.org/drawingml/2006/table">
            <a:tbl>
              <a:tblPr firstRow="1" bandRow="1">
                <a:tableStyleId>{7CC33D16-3101-402E-BF78-D12FA6E878D3}</a:tableStyleId>
              </a:tblPr>
              <a:tblGrid>
                <a:gridCol w="768352">
                  <a:extLst>
                    <a:ext uri="{9D8B030D-6E8A-4147-A177-3AD203B41FA5}">
                      <a16:colId xmlns:a16="http://schemas.microsoft.com/office/drawing/2014/main" val="2143357294"/>
                    </a:ext>
                  </a:extLst>
                </a:gridCol>
                <a:gridCol w="742948">
                  <a:extLst>
                    <a:ext uri="{9D8B030D-6E8A-4147-A177-3AD203B41FA5}">
                      <a16:colId xmlns:a16="http://schemas.microsoft.com/office/drawing/2014/main" val="386201325"/>
                    </a:ext>
                  </a:extLst>
                </a:gridCol>
                <a:gridCol w="755650">
                  <a:extLst>
                    <a:ext uri="{9D8B030D-6E8A-4147-A177-3AD203B41FA5}">
                      <a16:colId xmlns:a16="http://schemas.microsoft.com/office/drawing/2014/main" val="1053816951"/>
                    </a:ext>
                  </a:extLst>
                </a:gridCol>
                <a:gridCol w="755650">
                  <a:extLst>
                    <a:ext uri="{9D8B030D-6E8A-4147-A177-3AD203B41FA5}">
                      <a16:colId xmlns:a16="http://schemas.microsoft.com/office/drawing/2014/main" val="3349140872"/>
                    </a:ext>
                  </a:extLst>
                </a:gridCol>
                <a:gridCol w="755650">
                  <a:extLst>
                    <a:ext uri="{9D8B030D-6E8A-4147-A177-3AD203B41FA5}">
                      <a16:colId xmlns:a16="http://schemas.microsoft.com/office/drawing/2014/main" val="3240594866"/>
                    </a:ext>
                  </a:extLst>
                </a:gridCol>
                <a:gridCol w="755650">
                  <a:extLst>
                    <a:ext uri="{9D8B030D-6E8A-4147-A177-3AD203B41FA5}">
                      <a16:colId xmlns:a16="http://schemas.microsoft.com/office/drawing/2014/main" val="1232486770"/>
                    </a:ext>
                  </a:extLst>
                </a:gridCol>
                <a:gridCol w="755650">
                  <a:extLst>
                    <a:ext uri="{9D8B030D-6E8A-4147-A177-3AD203B41FA5}">
                      <a16:colId xmlns:a16="http://schemas.microsoft.com/office/drawing/2014/main" val="1600531774"/>
                    </a:ext>
                  </a:extLst>
                </a:gridCol>
                <a:gridCol w="755650">
                  <a:extLst>
                    <a:ext uri="{9D8B030D-6E8A-4147-A177-3AD203B41FA5}">
                      <a16:colId xmlns:a16="http://schemas.microsoft.com/office/drawing/2014/main" val="3295532924"/>
                    </a:ext>
                  </a:extLst>
                </a:gridCol>
                <a:gridCol w="755650">
                  <a:extLst>
                    <a:ext uri="{9D8B030D-6E8A-4147-A177-3AD203B41FA5}">
                      <a16:colId xmlns:a16="http://schemas.microsoft.com/office/drawing/2014/main" val="3468480221"/>
                    </a:ext>
                  </a:extLst>
                </a:gridCol>
                <a:gridCol w="755650">
                  <a:extLst>
                    <a:ext uri="{9D8B030D-6E8A-4147-A177-3AD203B41FA5}">
                      <a16:colId xmlns:a16="http://schemas.microsoft.com/office/drawing/2014/main" val="2108366918"/>
                    </a:ext>
                  </a:extLst>
                </a:gridCol>
                <a:gridCol w="755650">
                  <a:extLst>
                    <a:ext uri="{9D8B030D-6E8A-4147-A177-3AD203B41FA5}">
                      <a16:colId xmlns:a16="http://schemas.microsoft.com/office/drawing/2014/main" val="3743274517"/>
                    </a:ext>
                  </a:extLst>
                </a:gridCol>
              </a:tblGrid>
              <a:tr h="370840">
                <a:tc>
                  <a:txBody>
                    <a:bodyPr/>
                    <a:lstStyle/>
                    <a:p>
                      <a:pPr algn="ctr"/>
                      <a:r>
                        <a:rPr lang="pt-PT" dirty="0">
                          <a:latin typeface="Albert Sans Medium" pitchFamily="2" charset="77"/>
                        </a:rPr>
                        <a:t>1 2 3 4</a:t>
                      </a:r>
                      <a:endParaRPr lang="pt-PT" dirty="0">
                        <a:latin typeface="Albert Sans Medium" pitchFamily="2" charset="77"/>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pt-PT" dirty="0">
                          <a:latin typeface="Albert Sans Medium" pitchFamily="2" charset="77"/>
                        </a:rPr>
                        <a:t>1 2 3 4</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pt-PT" dirty="0">
                          <a:latin typeface="Albert Sans Medium" pitchFamily="2" charset="77"/>
                        </a:rPr>
                        <a:t>1 2 3 4</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pt-PT" dirty="0">
                          <a:latin typeface="Albert Sans Medium" pitchFamily="2" charset="77"/>
                        </a:rPr>
                        <a:t>1 2 3 4</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pt-PT" dirty="0">
                          <a:latin typeface="Albert Sans Medium" pitchFamily="2" charset="77"/>
                        </a:rPr>
                        <a:t>1 2 3 4</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pt-PT" dirty="0">
                          <a:latin typeface="Albert Sans Medium" pitchFamily="2" charset="77"/>
                        </a:rPr>
                        <a:t>1 2 3 4</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pt-PT" dirty="0">
                          <a:latin typeface="Albert Sans Medium" pitchFamily="2" charset="77"/>
                        </a:rPr>
                        <a:t>1 2 3 4</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pt-PT" dirty="0">
                          <a:latin typeface="Albert Sans Medium" pitchFamily="2" charset="77"/>
                        </a:rPr>
                        <a:t>1 2 3 4</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pt-PT" dirty="0">
                          <a:latin typeface="Albert Sans Medium" pitchFamily="2" charset="77"/>
                        </a:rPr>
                        <a:t>1 2 3 4</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pt-PT" dirty="0">
                          <a:latin typeface="Albert Sans Medium" pitchFamily="2" charset="77"/>
                        </a:rPr>
                        <a:t>1 2 3 4</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pt-PT" dirty="0">
                          <a:latin typeface="Albert Sans Medium" pitchFamily="2" charset="77"/>
                        </a:rPr>
                        <a:t>1 2 3 4</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44267435"/>
                  </a:ext>
                </a:extLst>
              </a:tr>
            </a:tbl>
          </a:graphicData>
        </a:graphic>
      </p:graphicFrame>
      <p:sp>
        <p:nvSpPr>
          <p:cNvPr id="14" name="CaixaDeTexto 13">
            <a:extLst>
              <a:ext uri="{FF2B5EF4-FFF2-40B4-BE49-F238E27FC236}">
                <a16:creationId xmlns:a16="http://schemas.microsoft.com/office/drawing/2014/main" id="{E3503384-1290-954F-F511-8390428D6EF3}"/>
              </a:ext>
            </a:extLst>
          </p:cNvPr>
          <p:cNvSpPr txBox="1"/>
          <p:nvPr/>
        </p:nvSpPr>
        <p:spPr>
          <a:xfrm>
            <a:off x="467785" y="944034"/>
            <a:ext cx="657552" cy="400110"/>
          </a:xfrm>
          <a:prstGeom prst="rect">
            <a:avLst/>
          </a:prstGeom>
          <a:noFill/>
        </p:spPr>
        <p:txBody>
          <a:bodyPr wrap="none" rtlCol="0">
            <a:spAutoFit/>
          </a:bodyPr>
          <a:lstStyle/>
          <a:p>
            <a:r>
              <a:rPr lang="pt-PT" sz="2000" b="1" dirty="0">
                <a:latin typeface="Albert Sans Black" pitchFamily="2" charset="77"/>
              </a:rPr>
              <a:t>Set.</a:t>
            </a:r>
            <a:endParaRPr lang="pt-PT" sz="2000" b="1" dirty="0">
              <a:latin typeface="Albert Sans Black" pitchFamily="2" charset="77"/>
            </a:endParaRPr>
          </a:p>
        </p:txBody>
      </p:sp>
      <p:sp>
        <p:nvSpPr>
          <p:cNvPr id="15" name="CaixaDeTexto 14">
            <a:extLst>
              <a:ext uri="{FF2B5EF4-FFF2-40B4-BE49-F238E27FC236}">
                <a16:creationId xmlns:a16="http://schemas.microsoft.com/office/drawing/2014/main" id="{EF6A439D-A214-93DA-A57A-603653819999}"/>
              </a:ext>
            </a:extLst>
          </p:cNvPr>
          <p:cNvSpPr txBox="1"/>
          <p:nvPr/>
        </p:nvSpPr>
        <p:spPr>
          <a:xfrm>
            <a:off x="1209742" y="944034"/>
            <a:ext cx="702436" cy="400110"/>
          </a:xfrm>
          <a:prstGeom prst="rect">
            <a:avLst/>
          </a:prstGeom>
          <a:noFill/>
        </p:spPr>
        <p:txBody>
          <a:bodyPr wrap="none" rtlCol="0">
            <a:spAutoFit/>
          </a:bodyPr>
          <a:lstStyle/>
          <a:p>
            <a:r>
              <a:rPr lang="pt-PT" sz="2000" b="1" dirty="0">
                <a:latin typeface="Albert Sans Black" pitchFamily="2" charset="77"/>
              </a:rPr>
              <a:t>Out.</a:t>
            </a:r>
            <a:endParaRPr lang="pt-PT" sz="2000" b="1" dirty="0">
              <a:latin typeface="Albert Sans Black" pitchFamily="2" charset="77"/>
            </a:endParaRPr>
          </a:p>
        </p:txBody>
      </p:sp>
      <p:sp>
        <p:nvSpPr>
          <p:cNvPr id="16" name="CaixaDeTexto 15">
            <a:extLst>
              <a:ext uri="{FF2B5EF4-FFF2-40B4-BE49-F238E27FC236}">
                <a16:creationId xmlns:a16="http://schemas.microsoft.com/office/drawing/2014/main" id="{E71A5B46-178C-1DE3-FA9D-D0354B3956ED}"/>
              </a:ext>
            </a:extLst>
          </p:cNvPr>
          <p:cNvSpPr txBox="1"/>
          <p:nvPr/>
        </p:nvSpPr>
        <p:spPr>
          <a:xfrm>
            <a:off x="1951699" y="944034"/>
            <a:ext cx="737702" cy="400110"/>
          </a:xfrm>
          <a:prstGeom prst="rect">
            <a:avLst/>
          </a:prstGeom>
          <a:noFill/>
        </p:spPr>
        <p:txBody>
          <a:bodyPr wrap="none" rtlCol="0">
            <a:spAutoFit/>
          </a:bodyPr>
          <a:lstStyle/>
          <a:p>
            <a:r>
              <a:rPr lang="pt-PT" sz="2000" b="1" dirty="0">
                <a:latin typeface="Albert Sans Black" pitchFamily="2" charset="77"/>
              </a:rPr>
              <a:t>Nov.</a:t>
            </a:r>
            <a:endParaRPr lang="pt-PT" sz="2000" b="1" dirty="0">
              <a:latin typeface="Albert Sans Black" pitchFamily="2" charset="77"/>
            </a:endParaRPr>
          </a:p>
        </p:txBody>
      </p:sp>
      <p:sp>
        <p:nvSpPr>
          <p:cNvPr id="17" name="CaixaDeTexto 16">
            <a:extLst>
              <a:ext uri="{FF2B5EF4-FFF2-40B4-BE49-F238E27FC236}">
                <a16:creationId xmlns:a16="http://schemas.microsoft.com/office/drawing/2014/main" id="{3CF29CE4-01B4-EEA5-CA2E-85C4ED0C3014}"/>
              </a:ext>
            </a:extLst>
          </p:cNvPr>
          <p:cNvSpPr txBox="1"/>
          <p:nvPr/>
        </p:nvSpPr>
        <p:spPr>
          <a:xfrm>
            <a:off x="2693656" y="944034"/>
            <a:ext cx="718466" cy="400110"/>
          </a:xfrm>
          <a:prstGeom prst="rect">
            <a:avLst/>
          </a:prstGeom>
          <a:noFill/>
        </p:spPr>
        <p:txBody>
          <a:bodyPr wrap="none" rtlCol="0">
            <a:spAutoFit/>
          </a:bodyPr>
          <a:lstStyle/>
          <a:p>
            <a:r>
              <a:rPr lang="pt-PT" sz="2000" b="1" dirty="0">
                <a:latin typeface="Albert Sans Black" pitchFamily="2" charset="77"/>
              </a:rPr>
              <a:t>Dez.</a:t>
            </a:r>
            <a:endParaRPr lang="pt-PT" sz="2000" b="1" dirty="0">
              <a:latin typeface="Albert Sans Black" pitchFamily="2" charset="77"/>
            </a:endParaRPr>
          </a:p>
        </p:txBody>
      </p:sp>
      <p:sp>
        <p:nvSpPr>
          <p:cNvPr id="18" name="CaixaDeTexto 17">
            <a:extLst>
              <a:ext uri="{FF2B5EF4-FFF2-40B4-BE49-F238E27FC236}">
                <a16:creationId xmlns:a16="http://schemas.microsoft.com/office/drawing/2014/main" id="{66727E61-11E6-B401-6139-D10C6695D629}"/>
              </a:ext>
            </a:extLst>
          </p:cNvPr>
          <p:cNvSpPr txBox="1"/>
          <p:nvPr/>
        </p:nvSpPr>
        <p:spPr>
          <a:xfrm>
            <a:off x="3467363" y="944034"/>
            <a:ext cx="684803" cy="400110"/>
          </a:xfrm>
          <a:prstGeom prst="rect">
            <a:avLst/>
          </a:prstGeom>
          <a:noFill/>
        </p:spPr>
        <p:txBody>
          <a:bodyPr wrap="none" rtlCol="0">
            <a:spAutoFit/>
          </a:bodyPr>
          <a:lstStyle/>
          <a:p>
            <a:r>
              <a:rPr lang="pt-PT" sz="2000" b="1" dirty="0">
                <a:latin typeface="Albert Sans Black" pitchFamily="2" charset="77"/>
              </a:rPr>
              <a:t>Jan.</a:t>
            </a:r>
            <a:endParaRPr lang="pt-PT" sz="2000" b="1" dirty="0">
              <a:latin typeface="Albert Sans Black" pitchFamily="2" charset="77"/>
            </a:endParaRPr>
          </a:p>
        </p:txBody>
      </p:sp>
      <p:sp>
        <p:nvSpPr>
          <p:cNvPr id="19" name="CaixaDeTexto 18">
            <a:extLst>
              <a:ext uri="{FF2B5EF4-FFF2-40B4-BE49-F238E27FC236}">
                <a16:creationId xmlns:a16="http://schemas.microsoft.com/office/drawing/2014/main" id="{AB400C67-7AFE-39E0-DFAC-DDA27D188DA8}"/>
              </a:ext>
            </a:extLst>
          </p:cNvPr>
          <p:cNvSpPr txBox="1"/>
          <p:nvPr/>
        </p:nvSpPr>
        <p:spPr>
          <a:xfrm>
            <a:off x="4219039" y="944034"/>
            <a:ext cx="702436" cy="400110"/>
          </a:xfrm>
          <a:prstGeom prst="rect">
            <a:avLst/>
          </a:prstGeom>
          <a:noFill/>
        </p:spPr>
        <p:txBody>
          <a:bodyPr wrap="none" rtlCol="0">
            <a:spAutoFit/>
          </a:bodyPr>
          <a:lstStyle/>
          <a:p>
            <a:r>
              <a:rPr lang="pt-PT" sz="2000" b="1" dirty="0">
                <a:latin typeface="Albert Sans Black" pitchFamily="2" charset="77"/>
              </a:rPr>
              <a:t>Fev.</a:t>
            </a:r>
            <a:endParaRPr lang="pt-PT" sz="2000" b="1" dirty="0">
              <a:latin typeface="Albert Sans Black" pitchFamily="2" charset="77"/>
            </a:endParaRPr>
          </a:p>
        </p:txBody>
      </p:sp>
      <p:sp>
        <p:nvSpPr>
          <p:cNvPr id="20" name="CaixaDeTexto 19">
            <a:extLst>
              <a:ext uri="{FF2B5EF4-FFF2-40B4-BE49-F238E27FC236}">
                <a16:creationId xmlns:a16="http://schemas.microsoft.com/office/drawing/2014/main" id="{4305F9FB-7A44-5D6E-F8DE-2C977AAE4A35}"/>
              </a:ext>
            </a:extLst>
          </p:cNvPr>
          <p:cNvSpPr txBox="1"/>
          <p:nvPr/>
        </p:nvSpPr>
        <p:spPr>
          <a:xfrm>
            <a:off x="4973696" y="944034"/>
            <a:ext cx="732893" cy="400110"/>
          </a:xfrm>
          <a:prstGeom prst="rect">
            <a:avLst/>
          </a:prstGeom>
          <a:noFill/>
        </p:spPr>
        <p:txBody>
          <a:bodyPr wrap="none" rtlCol="0">
            <a:spAutoFit/>
          </a:bodyPr>
          <a:lstStyle/>
          <a:p>
            <a:r>
              <a:rPr lang="pt-PT" sz="2000" b="1" dirty="0">
                <a:latin typeface="Albert Sans Black" pitchFamily="2" charset="77"/>
              </a:rPr>
              <a:t>Mar.</a:t>
            </a:r>
            <a:endParaRPr lang="pt-PT" sz="2000" b="1" dirty="0">
              <a:latin typeface="Albert Sans Black" pitchFamily="2" charset="77"/>
            </a:endParaRPr>
          </a:p>
        </p:txBody>
      </p:sp>
      <p:sp>
        <p:nvSpPr>
          <p:cNvPr id="21" name="CaixaDeTexto 20">
            <a:extLst>
              <a:ext uri="{FF2B5EF4-FFF2-40B4-BE49-F238E27FC236}">
                <a16:creationId xmlns:a16="http://schemas.microsoft.com/office/drawing/2014/main" id="{5F6C6BEA-A03B-92E4-D1C8-AB452815A59C}"/>
              </a:ext>
            </a:extLst>
          </p:cNvPr>
          <p:cNvSpPr txBox="1"/>
          <p:nvPr/>
        </p:nvSpPr>
        <p:spPr>
          <a:xfrm>
            <a:off x="5734703" y="944034"/>
            <a:ext cx="720069" cy="400110"/>
          </a:xfrm>
          <a:prstGeom prst="rect">
            <a:avLst/>
          </a:prstGeom>
          <a:noFill/>
        </p:spPr>
        <p:txBody>
          <a:bodyPr wrap="none" rtlCol="0">
            <a:spAutoFit/>
          </a:bodyPr>
          <a:lstStyle/>
          <a:p>
            <a:r>
              <a:rPr lang="pt-PT" sz="2000" b="1" dirty="0">
                <a:latin typeface="Albert Sans Black" pitchFamily="2" charset="77"/>
              </a:rPr>
              <a:t>Abr.</a:t>
            </a:r>
            <a:endParaRPr lang="pt-PT" sz="2000" b="1" dirty="0">
              <a:latin typeface="Albert Sans Black" pitchFamily="2" charset="77"/>
            </a:endParaRPr>
          </a:p>
        </p:txBody>
      </p:sp>
      <p:sp>
        <p:nvSpPr>
          <p:cNvPr id="22" name="CaixaDeTexto 21">
            <a:extLst>
              <a:ext uri="{FF2B5EF4-FFF2-40B4-BE49-F238E27FC236}">
                <a16:creationId xmlns:a16="http://schemas.microsoft.com/office/drawing/2014/main" id="{1C6C2560-5570-FE2B-EB66-0977688EC5A1}"/>
              </a:ext>
            </a:extLst>
          </p:cNvPr>
          <p:cNvSpPr txBox="1"/>
          <p:nvPr/>
        </p:nvSpPr>
        <p:spPr>
          <a:xfrm>
            <a:off x="6483010" y="944034"/>
            <a:ext cx="705642" cy="400110"/>
          </a:xfrm>
          <a:prstGeom prst="rect">
            <a:avLst/>
          </a:prstGeom>
          <a:noFill/>
        </p:spPr>
        <p:txBody>
          <a:bodyPr wrap="none" rtlCol="0">
            <a:spAutoFit/>
          </a:bodyPr>
          <a:lstStyle/>
          <a:p>
            <a:r>
              <a:rPr lang="pt-PT" sz="2000" b="1" dirty="0">
                <a:latin typeface="Albert Sans Black" pitchFamily="2" charset="77"/>
              </a:rPr>
              <a:t>Mai.</a:t>
            </a:r>
            <a:endParaRPr lang="pt-PT" sz="2000" b="1" dirty="0">
              <a:latin typeface="Albert Sans Black" pitchFamily="2" charset="77"/>
            </a:endParaRPr>
          </a:p>
        </p:txBody>
      </p:sp>
      <p:sp>
        <p:nvSpPr>
          <p:cNvPr id="23" name="CaixaDeTexto 22">
            <a:extLst>
              <a:ext uri="{FF2B5EF4-FFF2-40B4-BE49-F238E27FC236}">
                <a16:creationId xmlns:a16="http://schemas.microsoft.com/office/drawing/2014/main" id="{80020A95-531F-A8D7-6F2A-822DF8E46342}"/>
              </a:ext>
            </a:extLst>
          </p:cNvPr>
          <p:cNvSpPr txBox="1"/>
          <p:nvPr/>
        </p:nvSpPr>
        <p:spPr>
          <a:xfrm>
            <a:off x="7256717" y="944034"/>
            <a:ext cx="694421" cy="400110"/>
          </a:xfrm>
          <a:prstGeom prst="rect">
            <a:avLst/>
          </a:prstGeom>
          <a:noFill/>
        </p:spPr>
        <p:txBody>
          <a:bodyPr wrap="none" rtlCol="0">
            <a:spAutoFit/>
          </a:bodyPr>
          <a:lstStyle/>
          <a:p>
            <a:r>
              <a:rPr lang="pt-PT" sz="2000" b="1" dirty="0">
                <a:latin typeface="Albert Sans Black" pitchFamily="2" charset="77"/>
              </a:rPr>
              <a:t>Jun.</a:t>
            </a:r>
            <a:endParaRPr lang="pt-PT" sz="2000" b="1" dirty="0">
              <a:latin typeface="Albert Sans Black" pitchFamily="2" charset="77"/>
            </a:endParaRPr>
          </a:p>
        </p:txBody>
      </p:sp>
      <p:sp>
        <p:nvSpPr>
          <p:cNvPr id="24" name="CaixaDeTexto 23">
            <a:extLst>
              <a:ext uri="{FF2B5EF4-FFF2-40B4-BE49-F238E27FC236}">
                <a16:creationId xmlns:a16="http://schemas.microsoft.com/office/drawing/2014/main" id="{2866F830-2937-B238-62A4-D0DA12E327E2}"/>
              </a:ext>
            </a:extLst>
          </p:cNvPr>
          <p:cNvSpPr txBox="1"/>
          <p:nvPr/>
        </p:nvSpPr>
        <p:spPr>
          <a:xfrm>
            <a:off x="8030424" y="944034"/>
            <a:ext cx="617477" cy="400110"/>
          </a:xfrm>
          <a:prstGeom prst="rect">
            <a:avLst/>
          </a:prstGeom>
          <a:noFill/>
        </p:spPr>
        <p:txBody>
          <a:bodyPr wrap="none" rtlCol="0">
            <a:spAutoFit/>
          </a:bodyPr>
          <a:lstStyle/>
          <a:p>
            <a:r>
              <a:rPr lang="pt-PT" sz="2000" b="1" dirty="0">
                <a:latin typeface="Albert Sans Black" pitchFamily="2" charset="77"/>
              </a:rPr>
              <a:t>Jul.</a:t>
            </a:r>
            <a:endParaRPr lang="pt-PT" sz="2000" b="1" dirty="0">
              <a:latin typeface="Albert Sans Black" pitchFamily="2" charset="77"/>
            </a:endParaRPr>
          </a:p>
        </p:txBody>
      </p:sp>
      <p:sp>
        <p:nvSpPr>
          <p:cNvPr id="26" name="Retângulo Arredondado 25">
            <a:extLst>
              <a:ext uri="{FF2B5EF4-FFF2-40B4-BE49-F238E27FC236}">
                <a16:creationId xmlns:a16="http://schemas.microsoft.com/office/drawing/2014/main" id="{5D69BCDE-F0C8-86BA-67FD-B16360057565}"/>
              </a:ext>
            </a:extLst>
          </p:cNvPr>
          <p:cNvSpPr/>
          <p:nvPr/>
        </p:nvSpPr>
        <p:spPr>
          <a:xfrm>
            <a:off x="796561" y="1683174"/>
            <a:ext cx="6700672" cy="11811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7" name="Retângulo Arredondado 26">
            <a:extLst>
              <a:ext uri="{FF2B5EF4-FFF2-40B4-BE49-F238E27FC236}">
                <a16:creationId xmlns:a16="http://schemas.microsoft.com/office/drawing/2014/main" id="{46F94A8F-E135-9F56-4DAF-75A88779154A}"/>
              </a:ext>
            </a:extLst>
          </p:cNvPr>
          <p:cNvSpPr/>
          <p:nvPr/>
        </p:nvSpPr>
        <p:spPr>
          <a:xfrm>
            <a:off x="1026583" y="1953684"/>
            <a:ext cx="590550" cy="118800"/>
          </a:xfrm>
          <a:prstGeom prst="round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Retângulo Arredondado 27">
            <a:extLst>
              <a:ext uri="{FF2B5EF4-FFF2-40B4-BE49-F238E27FC236}">
                <a16:creationId xmlns:a16="http://schemas.microsoft.com/office/drawing/2014/main" id="{D3E560E5-760B-6246-35DE-77B343C85C74}"/>
              </a:ext>
            </a:extLst>
          </p:cNvPr>
          <p:cNvSpPr/>
          <p:nvPr/>
        </p:nvSpPr>
        <p:spPr>
          <a:xfrm>
            <a:off x="1445683" y="2224884"/>
            <a:ext cx="342900" cy="114300"/>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9" name="Retângulo Arredondado 28">
            <a:extLst>
              <a:ext uri="{FF2B5EF4-FFF2-40B4-BE49-F238E27FC236}">
                <a16:creationId xmlns:a16="http://schemas.microsoft.com/office/drawing/2014/main" id="{67CDBEDA-4F1F-F20A-143E-F24555C0A716}"/>
              </a:ext>
            </a:extLst>
          </p:cNvPr>
          <p:cNvSpPr/>
          <p:nvPr/>
        </p:nvSpPr>
        <p:spPr>
          <a:xfrm>
            <a:off x="1321858" y="2491584"/>
            <a:ext cx="746125" cy="118800"/>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0" name="Retângulo Arredondado 29">
            <a:extLst>
              <a:ext uri="{FF2B5EF4-FFF2-40B4-BE49-F238E27FC236}">
                <a16:creationId xmlns:a16="http://schemas.microsoft.com/office/drawing/2014/main" id="{BE556D3C-BFF1-5AFE-4875-19E7642A0342}"/>
              </a:ext>
            </a:extLst>
          </p:cNvPr>
          <p:cNvSpPr/>
          <p:nvPr/>
        </p:nvSpPr>
        <p:spPr>
          <a:xfrm>
            <a:off x="1617133" y="2758284"/>
            <a:ext cx="5880100" cy="118800"/>
          </a:xfrm>
          <a:prstGeom prst="round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Retângulo Arredondado 30">
            <a:extLst>
              <a:ext uri="{FF2B5EF4-FFF2-40B4-BE49-F238E27FC236}">
                <a16:creationId xmlns:a16="http://schemas.microsoft.com/office/drawing/2014/main" id="{0E20BAA9-285C-4CEE-1D1A-AF30E3326354}"/>
              </a:ext>
            </a:extLst>
          </p:cNvPr>
          <p:cNvSpPr/>
          <p:nvPr/>
        </p:nvSpPr>
        <p:spPr>
          <a:xfrm>
            <a:off x="2179562" y="3024984"/>
            <a:ext cx="927463" cy="118800"/>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2" name="Retângulo Arredondado 31">
            <a:extLst>
              <a:ext uri="{FF2B5EF4-FFF2-40B4-BE49-F238E27FC236}">
                <a16:creationId xmlns:a16="http://schemas.microsoft.com/office/drawing/2014/main" id="{6B80894A-C1BF-5576-15E1-458D24EB5045}"/>
              </a:ext>
            </a:extLst>
          </p:cNvPr>
          <p:cNvSpPr/>
          <p:nvPr/>
        </p:nvSpPr>
        <p:spPr>
          <a:xfrm>
            <a:off x="3774900" y="3024984"/>
            <a:ext cx="927463" cy="118800"/>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3" name="Retângulo Arredondado 32">
            <a:extLst>
              <a:ext uri="{FF2B5EF4-FFF2-40B4-BE49-F238E27FC236}">
                <a16:creationId xmlns:a16="http://schemas.microsoft.com/office/drawing/2014/main" id="{91B49555-24EE-1DDB-7B61-0852BD3BA9B4}"/>
              </a:ext>
            </a:extLst>
          </p:cNvPr>
          <p:cNvSpPr/>
          <p:nvPr/>
        </p:nvSpPr>
        <p:spPr>
          <a:xfrm>
            <a:off x="5518030" y="3024984"/>
            <a:ext cx="927463" cy="118800"/>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Retângulo Arredondado 33">
            <a:extLst>
              <a:ext uri="{FF2B5EF4-FFF2-40B4-BE49-F238E27FC236}">
                <a16:creationId xmlns:a16="http://schemas.microsoft.com/office/drawing/2014/main" id="{CB0A4DCB-F693-8912-38FD-5699B9F02869}"/>
              </a:ext>
            </a:extLst>
          </p:cNvPr>
          <p:cNvSpPr/>
          <p:nvPr/>
        </p:nvSpPr>
        <p:spPr>
          <a:xfrm>
            <a:off x="3152746" y="3249266"/>
            <a:ext cx="352697" cy="118800"/>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5" name="Retângulo Arredondado 34">
            <a:extLst>
              <a:ext uri="{FF2B5EF4-FFF2-40B4-BE49-F238E27FC236}">
                <a16:creationId xmlns:a16="http://schemas.microsoft.com/office/drawing/2014/main" id="{A4B2D5F6-E66B-1677-7A3C-FEE6EB72998F}"/>
              </a:ext>
            </a:extLst>
          </p:cNvPr>
          <p:cNvSpPr/>
          <p:nvPr/>
        </p:nvSpPr>
        <p:spPr>
          <a:xfrm>
            <a:off x="4745126" y="3249266"/>
            <a:ext cx="415307" cy="118800"/>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6" name="Retângulo Arredondado 35">
            <a:extLst>
              <a:ext uri="{FF2B5EF4-FFF2-40B4-BE49-F238E27FC236}">
                <a16:creationId xmlns:a16="http://schemas.microsoft.com/office/drawing/2014/main" id="{94CCD09C-8418-89B0-A6BE-A95DB745CD63}"/>
              </a:ext>
            </a:extLst>
          </p:cNvPr>
          <p:cNvSpPr/>
          <p:nvPr/>
        </p:nvSpPr>
        <p:spPr>
          <a:xfrm>
            <a:off x="6483134" y="3249266"/>
            <a:ext cx="352697" cy="118800"/>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Retângulo Arredondado 36">
            <a:extLst>
              <a:ext uri="{FF2B5EF4-FFF2-40B4-BE49-F238E27FC236}">
                <a16:creationId xmlns:a16="http://schemas.microsoft.com/office/drawing/2014/main" id="{0082BF3B-6CC7-5BFA-A9B3-298B13299382}"/>
              </a:ext>
            </a:extLst>
          </p:cNvPr>
          <p:cNvSpPr/>
          <p:nvPr/>
        </p:nvSpPr>
        <p:spPr>
          <a:xfrm>
            <a:off x="3621708" y="3458816"/>
            <a:ext cx="118800" cy="118800"/>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Retângulo Arredondado 37">
            <a:extLst>
              <a:ext uri="{FF2B5EF4-FFF2-40B4-BE49-F238E27FC236}">
                <a16:creationId xmlns:a16="http://schemas.microsoft.com/office/drawing/2014/main" id="{A4AE232F-2BBD-ABCB-63A6-DDAC4B820A3A}"/>
              </a:ext>
            </a:extLst>
          </p:cNvPr>
          <p:cNvSpPr/>
          <p:nvPr/>
        </p:nvSpPr>
        <p:spPr>
          <a:xfrm>
            <a:off x="5290608" y="3458816"/>
            <a:ext cx="158642" cy="118800"/>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9" name="Retângulo Arredondado 38">
            <a:extLst>
              <a:ext uri="{FF2B5EF4-FFF2-40B4-BE49-F238E27FC236}">
                <a16:creationId xmlns:a16="http://schemas.microsoft.com/office/drawing/2014/main" id="{DA6A0452-CD6B-6534-1F69-BA29D71BB294}"/>
              </a:ext>
            </a:extLst>
          </p:cNvPr>
          <p:cNvSpPr/>
          <p:nvPr/>
        </p:nvSpPr>
        <p:spPr>
          <a:xfrm>
            <a:off x="6920029" y="3458816"/>
            <a:ext cx="158642" cy="118800"/>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0" name="Retângulo Arredondado 39">
            <a:extLst>
              <a:ext uri="{FF2B5EF4-FFF2-40B4-BE49-F238E27FC236}">
                <a16:creationId xmlns:a16="http://schemas.microsoft.com/office/drawing/2014/main" id="{6BCF05A3-BDF3-E266-F053-431959125239}"/>
              </a:ext>
            </a:extLst>
          </p:cNvPr>
          <p:cNvSpPr/>
          <p:nvPr/>
        </p:nvSpPr>
        <p:spPr>
          <a:xfrm>
            <a:off x="5518029" y="3708134"/>
            <a:ext cx="927463" cy="118800"/>
          </a:xfrm>
          <a:prstGeom prst="roundRect">
            <a:avLst/>
          </a:prstGeom>
          <a:solidFill>
            <a:srgbClr val="A148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1" name="Retângulo Arredondado 40">
            <a:extLst>
              <a:ext uri="{FF2B5EF4-FFF2-40B4-BE49-F238E27FC236}">
                <a16:creationId xmlns:a16="http://schemas.microsoft.com/office/drawing/2014/main" id="{0455CB6E-4554-644C-BFEC-B77B2257ECA0}"/>
              </a:ext>
            </a:extLst>
          </p:cNvPr>
          <p:cNvSpPr/>
          <p:nvPr/>
        </p:nvSpPr>
        <p:spPr>
          <a:xfrm>
            <a:off x="6486928" y="3949174"/>
            <a:ext cx="591744" cy="118800"/>
          </a:xfrm>
          <a:prstGeom prst="roundRect">
            <a:avLst/>
          </a:prstGeom>
          <a:solidFill>
            <a:schemeClr val="bg1">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Retângulo Arredondado 41">
            <a:extLst>
              <a:ext uri="{FF2B5EF4-FFF2-40B4-BE49-F238E27FC236}">
                <a16:creationId xmlns:a16="http://schemas.microsoft.com/office/drawing/2014/main" id="{30A64701-103B-059A-2DDE-09D7F385BB22}"/>
              </a:ext>
            </a:extLst>
          </p:cNvPr>
          <p:cNvSpPr/>
          <p:nvPr/>
        </p:nvSpPr>
        <p:spPr>
          <a:xfrm>
            <a:off x="1026583" y="4187925"/>
            <a:ext cx="6470650" cy="118800"/>
          </a:xfrm>
          <a:prstGeom prst="roundRect">
            <a:avLst/>
          </a:prstGeom>
          <a:solidFill>
            <a:srgbClr val="006B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Retângulo Arredondado 42">
            <a:extLst>
              <a:ext uri="{FF2B5EF4-FFF2-40B4-BE49-F238E27FC236}">
                <a16:creationId xmlns:a16="http://schemas.microsoft.com/office/drawing/2014/main" id="{70B5FE51-12B8-D5D7-626E-BA40A36D991E}"/>
              </a:ext>
            </a:extLst>
          </p:cNvPr>
          <p:cNvSpPr/>
          <p:nvPr/>
        </p:nvSpPr>
        <p:spPr>
          <a:xfrm>
            <a:off x="7591227" y="4411316"/>
            <a:ext cx="118800" cy="118800"/>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4" name="Retângulo Arredondado 43">
            <a:extLst>
              <a:ext uri="{FF2B5EF4-FFF2-40B4-BE49-F238E27FC236}">
                <a16:creationId xmlns:a16="http://schemas.microsoft.com/office/drawing/2014/main" id="{C61F919D-65DD-6126-F307-0D18ECA807A2}"/>
              </a:ext>
            </a:extLst>
          </p:cNvPr>
          <p:cNvSpPr/>
          <p:nvPr/>
        </p:nvSpPr>
        <p:spPr>
          <a:xfrm>
            <a:off x="7775442" y="4627216"/>
            <a:ext cx="254982" cy="118800"/>
          </a:xfrm>
          <a:prstGeom prst="round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6" name="Retângulo Arredondado 45">
            <a:extLst>
              <a:ext uri="{FF2B5EF4-FFF2-40B4-BE49-F238E27FC236}">
                <a16:creationId xmlns:a16="http://schemas.microsoft.com/office/drawing/2014/main" id="{1BC57315-FA96-6C94-5734-261A3867193B}"/>
              </a:ext>
            </a:extLst>
          </p:cNvPr>
          <p:cNvSpPr/>
          <p:nvPr/>
        </p:nvSpPr>
        <p:spPr>
          <a:xfrm>
            <a:off x="8091019" y="4838434"/>
            <a:ext cx="118800" cy="118800"/>
          </a:xfrm>
          <a:prstGeom prst="roundRect">
            <a:avLst/>
          </a:prstGeom>
          <a:solidFill>
            <a:schemeClr val="bg2">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623334691"/>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2"/>
          <p:cNvSpPr txBox="1">
            <a:spLocks noGrp="1"/>
          </p:cNvSpPr>
          <p:nvPr>
            <p:ph type="title"/>
          </p:nvPr>
        </p:nvSpPr>
        <p:spPr>
          <a:xfrm>
            <a:off x="715100" y="535000"/>
            <a:ext cx="3856800" cy="9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always reinforces the concept</a:t>
            </a:r>
            <a:endParaRPr/>
          </a:p>
        </p:txBody>
      </p:sp>
      <p:sp>
        <p:nvSpPr>
          <p:cNvPr id="392" name="Google Shape;392;p52"/>
          <p:cNvSpPr txBox="1">
            <a:spLocks noGrp="1"/>
          </p:cNvSpPr>
          <p:nvPr>
            <p:ph type="body" idx="1"/>
          </p:nvPr>
        </p:nvSpPr>
        <p:spPr>
          <a:xfrm>
            <a:off x="715100" y="1641400"/>
            <a:ext cx="3856800" cy="72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pic>
        <p:nvPicPr>
          <p:cNvPr id="393" name="Google Shape;393;p52"/>
          <p:cNvPicPr preferRelativeResize="0">
            <a:picLocks noGrp="1"/>
          </p:cNvPicPr>
          <p:nvPr>
            <p:ph type="pic" idx="2"/>
          </p:nvPr>
        </p:nvPicPr>
        <p:blipFill rotWithShape="1">
          <a:blip r:embed="rId3">
            <a:alphaModFix/>
          </a:blip>
          <a:srcRect/>
          <a:stretch/>
        </p:blipFill>
        <p:spPr>
          <a:xfrm>
            <a:off x="5714900" y="-75"/>
            <a:ext cx="3429100" cy="51435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3"/>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Sales funnel and conversion</a:t>
            </a:r>
            <a:endParaRPr/>
          </a:p>
        </p:txBody>
      </p:sp>
      <p:grpSp>
        <p:nvGrpSpPr>
          <p:cNvPr id="399" name="Google Shape;399;p53"/>
          <p:cNvGrpSpPr/>
          <p:nvPr/>
        </p:nvGrpSpPr>
        <p:grpSpPr>
          <a:xfrm>
            <a:off x="1100704" y="1547593"/>
            <a:ext cx="2918397" cy="2590827"/>
            <a:chOff x="715088" y="1666611"/>
            <a:chExt cx="2650197" cy="2352731"/>
          </a:xfrm>
        </p:grpSpPr>
        <p:sp>
          <p:nvSpPr>
            <p:cNvPr id="400" name="Google Shape;400;p53"/>
            <p:cNvSpPr/>
            <p:nvPr/>
          </p:nvSpPr>
          <p:spPr>
            <a:xfrm>
              <a:off x="715088" y="3540283"/>
              <a:ext cx="2650197" cy="479059"/>
            </a:xfrm>
            <a:custGeom>
              <a:avLst/>
              <a:gdLst/>
              <a:ahLst/>
              <a:cxnLst/>
              <a:rect l="l" t="t" r="r" b="b"/>
              <a:pathLst>
                <a:path w="51957" h="11004" extrusionOk="0">
                  <a:moveTo>
                    <a:pt x="4986" y="1"/>
                  </a:moveTo>
                  <a:lnTo>
                    <a:pt x="230" y="9967"/>
                  </a:lnTo>
                  <a:cubicBezTo>
                    <a:pt x="1" y="10448"/>
                    <a:pt x="351" y="11004"/>
                    <a:pt x="886" y="11004"/>
                  </a:cubicBezTo>
                  <a:lnTo>
                    <a:pt x="51072" y="11004"/>
                  </a:lnTo>
                  <a:cubicBezTo>
                    <a:pt x="51606" y="11004"/>
                    <a:pt x="51957" y="10448"/>
                    <a:pt x="51728" y="9967"/>
                  </a:cubicBezTo>
                  <a:lnTo>
                    <a:pt x="4697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3"/>
            <p:cNvSpPr/>
            <p:nvPr/>
          </p:nvSpPr>
          <p:spPr>
            <a:xfrm>
              <a:off x="969422" y="3061558"/>
              <a:ext cx="2141601" cy="478754"/>
            </a:xfrm>
            <a:custGeom>
              <a:avLst/>
              <a:gdLst/>
              <a:ahLst/>
              <a:cxnLst/>
              <a:rect l="l" t="t" r="r" b="b"/>
              <a:pathLst>
                <a:path w="41986" h="10997" extrusionOk="0">
                  <a:moveTo>
                    <a:pt x="5246" y="1"/>
                  </a:moveTo>
                  <a:lnTo>
                    <a:pt x="0" y="10997"/>
                  </a:lnTo>
                  <a:lnTo>
                    <a:pt x="41986" y="10997"/>
                  </a:lnTo>
                  <a:lnTo>
                    <a:pt x="3674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3"/>
            <p:cNvSpPr/>
            <p:nvPr/>
          </p:nvSpPr>
          <p:spPr>
            <a:xfrm>
              <a:off x="1236968" y="2582572"/>
              <a:ext cx="1606532" cy="479016"/>
            </a:xfrm>
            <a:custGeom>
              <a:avLst/>
              <a:gdLst/>
              <a:ahLst/>
              <a:cxnLst/>
              <a:rect l="l" t="t" r="r" b="b"/>
              <a:pathLst>
                <a:path w="31496" h="11003" extrusionOk="0">
                  <a:moveTo>
                    <a:pt x="5252" y="0"/>
                  </a:moveTo>
                  <a:lnTo>
                    <a:pt x="1" y="11003"/>
                  </a:lnTo>
                  <a:lnTo>
                    <a:pt x="31495" y="11003"/>
                  </a:lnTo>
                  <a:lnTo>
                    <a:pt x="2624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3"/>
            <p:cNvSpPr/>
            <p:nvPr/>
          </p:nvSpPr>
          <p:spPr>
            <a:xfrm>
              <a:off x="1504871" y="2103542"/>
              <a:ext cx="1070749" cy="479059"/>
            </a:xfrm>
            <a:custGeom>
              <a:avLst/>
              <a:gdLst/>
              <a:ahLst/>
              <a:cxnLst/>
              <a:rect l="l" t="t" r="r" b="b"/>
              <a:pathLst>
                <a:path w="20992" h="11004" extrusionOk="0">
                  <a:moveTo>
                    <a:pt x="5251" y="0"/>
                  </a:moveTo>
                  <a:lnTo>
                    <a:pt x="0" y="11003"/>
                  </a:lnTo>
                  <a:lnTo>
                    <a:pt x="20992" y="11003"/>
                  </a:lnTo>
                  <a:lnTo>
                    <a:pt x="1574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3"/>
            <p:cNvSpPr/>
            <p:nvPr/>
          </p:nvSpPr>
          <p:spPr>
            <a:xfrm>
              <a:off x="1772672" y="1666611"/>
              <a:ext cx="535171" cy="436961"/>
            </a:xfrm>
            <a:custGeom>
              <a:avLst/>
              <a:gdLst/>
              <a:ahLst/>
              <a:cxnLst/>
              <a:rect l="l" t="t" r="r" b="b"/>
              <a:pathLst>
                <a:path w="10492" h="10037" extrusionOk="0">
                  <a:moveTo>
                    <a:pt x="5246" y="0"/>
                  </a:moveTo>
                  <a:cubicBezTo>
                    <a:pt x="4984" y="0"/>
                    <a:pt x="4723" y="138"/>
                    <a:pt x="4592" y="413"/>
                  </a:cubicBezTo>
                  <a:lnTo>
                    <a:pt x="1" y="10036"/>
                  </a:lnTo>
                  <a:lnTo>
                    <a:pt x="10491" y="10036"/>
                  </a:lnTo>
                  <a:lnTo>
                    <a:pt x="5900" y="413"/>
                  </a:lnTo>
                  <a:cubicBezTo>
                    <a:pt x="5769" y="138"/>
                    <a:pt x="5508" y="0"/>
                    <a:pt x="5246"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53"/>
          <p:cNvSpPr txBox="1"/>
          <p:nvPr/>
        </p:nvSpPr>
        <p:spPr>
          <a:xfrm>
            <a:off x="5054396" y="1547575"/>
            <a:ext cx="500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01</a:t>
            </a:r>
            <a:endParaRPr sz="1800">
              <a:solidFill>
                <a:schemeClr val="lt2"/>
              </a:solidFill>
              <a:latin typeface="Alexandria Medium"/>
              <a:ea typeface="Alexandria Medium"/>
              <a:cs typeface="Alexandria Medium"/>
              <a:sym typeface="Alexandria Medium"/>
            </a:endParaRPr>
          </a:p>
        </p:txBody>
      </p:sp>
      <p:sp>
        <p:nvSpPr>
          <p:cNvPr id="406" name="Google Shape;406;p53"/>
          <p:cNvSpPr txBox="1"/>
          <p:nvPr/>
        </p:nvSpPr>
        <p:spPr>
          <a:xfrm>
            <a:off x="5554796" y="1547575"/>
            <a:ext cx="24885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Awareness stage</a:t>
            </a:r>
            <a:endParaRPr sz="1800">
              <a:solidFill>
                <a:schemeClr val="dk1"/>
              </a:solidFill>
              <a:latin typeface="Alexandria Medium"/>
              <a:ea typeface="Alexandria Medium"/>
              <a:cs typeface="Alexandria Medium"/>
              <a:sym typeface="Alexandria Medium"/>
            </a:endParaRPr>
          </a:p>
        </p:txBody>
      </p:sp>
      <p:sp>
        <p:nvSpPr>
          <p:cNvPr id="407" name="Google Shape;407;p53"/>
          <p:cNvSpPr txBox="1"/>
          <p:nvPr/>
        </p:nvSpPr>
        <p:spPr>
          <a:xfrm>
            <a:off x="5054396" y="2080965"/>
            <a:ext cx="500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02</a:t>
            </a:r>
            <a:endParaRPr sz="1800">
              <a:solidFill>
                <a:schemeClr val="lt2"/>
              </a:solidFill>
              <a:latin typeface="Alexandria Medium"/>
              <a:ea typeface="Alexandria Medium"/>
              <a:cs typeface="Alexandria Medium"/>
              <a:sym typeface="Alexandria Medium"/>
            </a:endParaRPr>
          </a:p>
        </p:txBody>
      </p:sp>
      <p:sp>
        <p:nvSpPr>
          <p:cNvPr id="408" name="Google Shape;408;p53"/>
          <p:cNvSpPr txBox="1"/>
          <p:nvPr/>
        </p:nvSpPr>
        <p:spPr>
          <a:xfrm>
            <a:off x="5554796" y="2080977"/>
            <a:ext cx="24885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Interest stage</a:t>
            </a:r>
            <a:endParaRPr sz="1800">
              <a:solidFill>
                <a:schemeClr val="dk1"/>
              </a:solidFill>
              <a:latin typeface="Alexandria Medium"/>
              <a:ea typeface="Alexandria Medium"/>
              <a:cs typeface="Alexandria Medium"/>
              <a:sym typeface="Alexandria Medium"/>
            </a:endParaRPr>
          </a:p>
        </p:txBody>
      </p:sp>
      <p:sp>
        <p:nvSpPr>
          <p:cNvPr id="409" name="Google Shape;409;p53"/>
          <p:cNvSpPr txBox="1"/>
          <p:nvPr/>
        </p:nvSpPr>
        <p:spPr>
          <a:xfrm>
            <a:off x="5054396" y="2614379"/>
            <a:ext cx="500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03</a:t>
            </a:r>
            <a:endParaRPr sz="1800">
              <a:solidFill>
                <a:schemeClr val="lt2"/>
              </a:solidFill>
              <a:latin typeface="Alexandria Medium"/>
              <a:ea typeface="Alexandria Medium"/>
              <a:cs typeface="Alexandria Medium"/>
              <a:sym typeface="Alexandria Medium"/>
            </a:endParaRPr>
          </a:p>
        </p:txBody>
      </p:sp>
      <p:sp>
        <p:nvSpPr>
          <p:cNvPr id="410" name="Google Shape;410;p53"/>
          <p:cNvSpPr txBox="1"/>
          <p:nvPr/>
        </p:nvSpPr>
        <p:spPr>
          <a:xfrm>
            <a:off x="5554796" y="2614379"/>
            <a:ext cx="24885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Consideration stage</a:t>
            </a:r>
            <a:endParaRPr sz="1800">
              <a:solidFill>
                <a:schemeClr val="dk1"/>
              </a:solidFill>
              <a:latin typeface="Alexandria Medium"/>
              <a:ea typeface="Alexandria Medium"/>
              <a:cs typeface="Alexandria Medium"/>
              <a:sym typeface="Alexandria Medium"/>
            </a:endParaRPr>
          </a:p>
        </p:txBody>
      </p:sp>
      <p:sp>
        <p:nvSpPr>
          <p:cNvPr id="411" name="Google Shape;411;p53"/>
          <p:cNvSpPr txBox="1"/>
          <p:nvPr/>
        </p:nvSpPr>
        <p:spPr>
          <a:xfrm>
            <a:off x="5054396" y="3147768"/>
            <a:ext cx="500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04</a:t>
            </a:r>
            <a:endParaRPr sz="1800">
              <a:solidFill>
                <a:schemeClr val="lt2"/>
              </a:solidFill>
              <a:latin typeface="Alexandria Medium"/>
              <a:ea typeface="Alexandria Medium"/>
              <a:cs typeface="Alexandria Medium"/>
              <a:sym typeface="Alexandria Medium"/>
            </a:endParaRPr>
          </a:p>
        </p:txBody>
      </p:sp>
      <p:sp>
        <p:nvSpPr>
          <p:cNvPr id="412" name="Google Shape;412;p53"/>
          <p:cNvSpPr txBox="1"/>
          <p:nvPr/>
        </p:nvSpPr>
        <p:spPr>
          <a:xfrm>
            <a:off x="5554796" y="3147781"/>
            <a:ext cx="24885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Decision stage</a:t>
            </a:r>
            <a:endParaRPr sz="1800">
              <a:solidFill>
                <a:schemeClr val="dk1"/>
              </a:solidFill>
              <a:latin typeface="Alexandria Medium"/>
              <a:ea typeface="Alexandria Medium"/>
              <a:cs typeface="Alexandria Medium"/>
              <a:sym typeface="Alexandria Medium"/>
            </a:endParaRPr>
          </a:p>
        </p:txBody>
      </p:sp>
      <p:sp>
        <p:nvSpPr>
          <p:cNvPr id="413" name="Google Shape;413;p53"/>
          <p:cNvSpPr txBox="1"/>
          <p:nvPr/>
        </p:nvSpPr>
        <p:spPr>
          <a:xfrm>
            <a:off x="5054396" y="3681183"/>
            <a:ext cx="500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05</a:t>
            </a:r>
            <a:endParaRPr sz="1800">
              <a:solidFill>
                <a:schemeClr val="lt2"/>
              </a:solidFill>
              <a:latin typeface="Alexandria Medium"/>
              <a:ea typeface="Alexandria Medium"/>
              <a:cs typeface="Alexandria Medium"/>
              <a:sym typeface="Alexandria Medium"/>
            </a:endParaRPr>
          </a:p>
        </p:txBody>
      </p:sp>
      <p:sp>
        <p:nvSpPr>
          <p:cNvPr id="414" name="Google Shape;414;p53"/>
          <p:cNvSpPr txBox="1"/>
          <p:nvPr/>
        </p:nvSpPr>
        <p:spPr>
          <a:xfrm>
            <a:off x="5554796" y="3681183"/>
            <a:ext cx="24885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Conversion stage</a:t>
            </a:r>
            <a:endParaRPr sz="1800">
              <a:solidFill>
                <a:schemeClr val="dk1"/>
              </a:solidFill>
              <a:latin typeface="Alexandria Medium"/>
              <a:ea typeface="Alexandria Medium"/>
              <a:cs typeface="Alexandria Medium"/>
              <a:sym typeface="Alexandria Medium"/>
            </a:endParaRPr>
          </a:p>
        </p:txBody>
      </p:sp>
      <p:sp>
        <p:nvSpPr>
          <p:cNvPr id="415" name="Google Shape;415;p53"/>
          <p:cNvSpPr/>
          <p:nvPr/>
        </p:nvSpPr>
        <p:spPr>
          <a:xfrm>
            <a:off x="4781096" y="1715725"/>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3"/>
          <p:cNvSpPr/>
          <p:nvPr/>
        </p:nvSpPr>
        <p:spPr>
          <a:xfrm>
            <a:off x="4781096" y="2249115"/>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3"/>
          <p:cNvSpPr/>
          <p:nvPr/>
        </p:nvSpPr>
        <p:spPr>
          <a:xfrm>
            <a:off x="4781096" y="2782529"/>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3"/>
          <p:cNvSpPr/>
          <p:nvPr/>
        </p:nvSpPr>
        <p:spPr>
          <a:xfrm>
            <a:off x="4781096" y="3315918"/>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3"/>
          <p:cNvSpPr/>
          <p:nvPr/>
        </p:nvSpPr>
        <p:spPr>
          <a:xfrm>
            <a:off x="4781096" y="3849333"/>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0" name="Google Shape;420;p53"/>
          <p:cNvCxnSpPr>
            <a:stCxn id="415" idx="2"/>
            <a:endCxn id="416" idx="0"/>
          </p:cNvCxnSpPr>
          <p:nvPr/>
        </p:nvCxnSpPr>
        <p:spPr>
          <a:xfrm>
            <a:off x="4841546" y="1836625"/>
            <a:ext cx="0" cy="412500"/>
          </a:xfrm>
          <a:prstGeom prst="straightConnector1">
            <a:avLst/>
          </a:prstGeom>
          <a:noFill/>
          <a:ln w="9525" cap="flat" cmpd="sng">
            <a:solidFill>
              <a:schemeClr val="dk1"/>
            </a:solidFill>
            <a:prstDash val="solid"/>
            <a:round/>
            <a:headEnd type="none" w="med" len="med"/>
            <a:tailEnd type="none" w="med" len="med"/>
          </a:ln>
        </p:spPr>
      </p:cxnSp>
      <p:cxnSp>
        <p:nvCxnSpPr>
          <p:cNvPr id="421" name="Google Shape;421;p53"/>
          <p:cNvCxnSpPr>
            <a:stCxn id="416" idx="2"/>
            <a:endCxn id="417" idx="0"/>
          </p:cNvCxnSpPr>
          <p:nvPr/>
        </p:nvCxnSpPr>
        <p:spPr>
          <a:xfrm>
            <a:off x="4841546" y="2370015"/>
            <a:ext cx="0" cy="412500"/>
          </a:xfrm>
          <a:prstGeom prst="straightConnector1">
            <a:avLst/>
          </a:prstGeom>
          <a:noFill/>
          <a:ln w="9525" cap="flat" cmpd="sng">
            <a:solidFill>
              <a:schemeClr val="dk1"/>
            </a:solidFill>
            <a:prstDash val="solid"/>
            <a:round/>
            <a:headEnd type="none" w="med" len="med"/>
            <a:tailEnd type="none" w="med" len="med"/>
          </a:ln>
        </p:spPr>
      </p:cxnSp>
      <p:cxnSp>
        <p:nvCxnSpPr>
          <p:cNvPr id="422" name="Google Shape;422;p53"/>
          <p:cNvCxnSpPr>
            <a:stCxn id="417" idx="2"/>
            <a:endCxn id="418" idx="0"/>
          </p:cNvCxnSpPr>
          <p:nvPr/>
        </p:nvCxnSpPr>
        <p:spPr>
          <a:xfrm>
            <a:off x="4841546" y="2903429"/>
            <a:ext cx="0" cy="412500"/>
          </a:xfrm>
          <a:prstGeom prst="straightConnector1">
            <a:avLst/>
          </a:prstGeom>
          <a:noFill/>
          <a:ln w="9525" cap="flat" cmpd="sng">
            <a:solidFill>
              <a:schemeClr val="dk1"/>
            </a:solidFill>
            <a:prstDash val="solid"/>
            <a:round/>
            <a:headEnd type="none" w="med" len="med"/>
            <a:tailEnd type="none" w="med" len="med"/>
          </a:ln>
        </p:spPr>
      </p:cxnSp>
      <p:cxnSp>
        <p:nvCxnSpPr>
          <p:cNvPr id="423" name="Google Shape;423;p53"/>
          <p:cNvCxnSpPr>
            <a:stCxn id="418" idx="2"/>
            <a:endCxn id="419" idx="0"/>
          </p:cNvCxnSpPr>
          <p:nvPr/>
        </p:nvCxnSpPr>
        <p:spPr>
          <a:xfrm>
            <a:off x="4841546" y="3436818"/>
            <a:ext cx="0" cy="4125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54"/>
          <p:cNvSpPr txBox="1">
            <a:spLocks noGrp="1"/>
          </p:cNvSpPr>
          <p:nvPr>
            <p:ph type="title"/>
          </p:nvPr>
        </p:nvSpPr>
        <p:spPr>
          <a:xfrm>
            <a:off x="715100" y="3068600"/>
            <a:ext cx="7713900" cy="153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98,300,000</a:t>
            </a:r>
            <a:endParaRPr/>
          </a:p>
        </p:txBody>
      </p:sp>
      <p:sp>
        <p:nvSpPr>
          <p:cNvPr id="429" name="Google Shape;429;p54"/>
          <p:cNvSpPr txBox="1">
            <a:spLocks noGrp="1"/>
          </p:cNvSpPr>
          <p:nvPr>
            <p:ph type="subTitle" idx="1"/>
          </p:nvPr>
        </p:nvSpPr>
        <p:spPr>
          <a:xfrm>
            <a:off x="4572000" y="535000"/>
            <a:ext cx="3856800" cy="38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Big numbers</a:t>
            </a:r>
            <a:r>
              <a:rPr lang="en"/>
              <a:t> catch your audience’s attention</a:t>
            </a:r>
            <a:endParaRPr/>
          </a:p>
        </p:txBody>
      </p:sp>
      <p:cxnSp>
        <p:nvCxnSpPr>
          <p:cNvPr id="430" name="Google Shape;430;p54">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55"/>
          <p:cNvSpPr txBox="1">
            <a:spLocks noGrp="1"/>
          </p:cNvSpPr>
          <p:nvPr>
            <p:ph type="title"/>
          </p:nvPr>
        </p:nvSpPr>
        <p:spPr>
          <a:xfrm>
            <a:off x="715100" y="983000"/>
            <a:ext cx="7713900" cy="95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1,000 leads</a:t>
            </a:r>
            <a:endParaRPr/>
          </a:p>
        </p:txBody>
      </p:sp>
      <p:sp>
        <p:nvSpPr>
          <p:cNvPr id="436" name="Google Shape;436;p55"/>
          <p:cNvSpPr txBox="1">
            <a:spLocks noGrp="1"/>
          </p:cNvSpPr>
          <p:nvPr>
            <p:ph type="subTitle" idx="1"/>
          </p:nvPr>
        </p:nvSpPr>
        <p:spPr>
          <a:xfrm>
            <a:off x="715100" y="1858700"/>
            <a:ext cx="77139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generic number could be</a:t>
            </a:r>
            <a:r>
              <a:rPr lang="en" b="1"/>
              <a:t> 1,000 leads</a:t>
            </a:r>
            <a:r>
              <a:rPr lang="en"/>
              <a:t>, representing the initial pool of potential customers or prospects</a:t>
            </a:r>
            <a:endParaRPr/>
          </a:p>
        </p:txBody>
      </p:sp>
      <p:sp>
        <p:nvSpPr>
          <p:cNvPr id="437" name="Google Shape;437;p55"/>
          <p:cNvSpPr txBox="1">
            <a:spLocks noGrp="1"/>
          </p:cNvSpPr>
          <p:nvPr>
            <p:ph type="title" idx="2"/>
          </p:nvPr>
        </p:nvSpPr>
        <p:spPr>
          <a:xfrm>
            <a:off x="715100" y="2921600"/>
            <a:ext cx="7713900" cy="95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100 qualified leads</a:t>
            </a:r>
            <a:endParaRPr/>
          </a:p>
        </p:txBody>
      </p:sp>
      <p:sp>
        <p:nvSpPr>
          <p:cNvPr id="438" name="Google Shape;438;p55"/>
          <p:cNvSpPr txBox="1">
            <a:spLocks noGrp="1"/>
          </p:cNvSpPr>
          <p:nvPr>
            <p:ph type="subTitle" idx="3"/>
          </p:nvPr>
        </p:nvSpPr>
        <p:spPr>
          <a:xfrm>
            <a:off x="715100" y="3797300"/>
            <a:ext cx="77139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generic number could be</a:t>
            </a:r>
            <a:r>
              <a:rPr lang="en" b="1"/>
              <a:t> 100 qualified leads</a:t>
            </a:r>
            <a:r>
              <a:rPr lang="en"/>
              <a:t>, representing a subset of the total leads who have met the qualifying criteria and are more likely to convert into customers</a:t>
            </a:r>
            <a:endParaRPr/>
          </a:p>
        </p:txBody>
      </p:sp>
      <p:cxnSp>
        <p:nvCxnSpPr>
          <p:cNvPr id="439" name="Google Shape;439;p55">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43">
          <a:extLst>
            <a:ext uri="{FF2B5EF4-FFF2-40B4-BE49-F238E27FC236}">
              <a16:creationId xmlns:a16="http://schemas.microsoft.com/office/drawing/2014/main" id="{CF01147F-F8A3-5A7E-3600-69F0532CB6D8}"/>
            </a:ext>
          </a:extLst>
        </p:cNvPr>
        <p:cNvGrpSpPr/>
        <p:nvPr/>
      </p:nvGrpSpPr>
      <p:grpSpPr>
        <a:xfrm>
          <a:off x="0" y="0"/>
          <a:ext cx="0" cy="0"/>
          <a:chOff x="0" y="0"/>
          <a:chExt cx="0" cy="0"/>
        </a:xfrm>
      </p:grpSpPr>
      <p:sp>
        <p:nvSpPr>
          <p:cNvPr id="444" name="Google Shape;444;p56">
            <a:extLst>
              <a:ext uri="{FF2B5EF4-FFF2-40B4-BE49-F238E27FC236}">
                <a16:creationId xmlns:a16="http://schemas.microsoft.com/office/drawing/2014/main" id="{6C42A9D3-964D-0DB6-F854-76E5F9FF4031}"/>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Generic percentages</a:t>
            </a:r>
            <a:endParaRPr/>
          </a:p>
        </p:txBody>
      </p:sp>
      <p:sp>
        <p:nvSpPr>
          <p:cNvPr id="445" name="Google Shape;445;p56">
            <a:extLst>
              <a:ext uri="{FF2B5EF4-FFF2-40B4-BE49-F238E27FC236}">
                <a16:creationId xmlns:a16="http://schemas.microsoft.com/office/drawing/2014/main" id="{8EC90697-B0E9-E8F5-9431-078B3122F868}"/>
              </a:ext>
            </a:extLst>
          </p:cNvPr>
          <p:cNvSpPr txBox="1">
            <a:spLocks noGrp="1"/>
          </p:cNvSpPr>
          <p:nvPr>
            <p:ph type="title" idx="2"/>
          </p:nvPr>
        </p:nvSpPr>
        <p:spPr>
          <a:xfrm>
            <a:off x="715100" y="2532350"/>
            <a:ext cx="3780600" cy="45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2-5%</a:t>
            </a:r>
            <a:endParaRPr/>
          </a:p>
        </p:txBody>
      </p:sp>
      <p:sp>
        <p:nvSpPr>
          <p:cNvPr id="446" name="Google Shape;446;p56">
            <a:extLst>
              <a:ext uri="{FF2B5EF4-FFF2-40B4-BE49-F238E27FC236}">
                <a16:creationId xmlns:a16="http://schemas.microsoft.com/office/drawing/2014/main" id="{A32D1884-AD28-C7DF-5F53-A055DADDCEEE}"/>
              </a:ext>
            </a:extLst>
          </p:cNvPr>
          <p:cNvSpPr txBox="1">
            <a:spLocks noGrp="1"/>
          </p:cNvSpPr>
          <p:nvPr>
            <p:ph type="subTitle" idx="1"/>
          </p:nvPr>
        </p:nvSpPr>
        <p:spPr>
          <a:xfrm>
            <a:off x="715100" y="3291950"/>
            <a:ext cx="3780600" cy="89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generic conversion rate percentage could be around 2-5%, indicating that out of every 100 leads, 2-5 of them convert into customers or take the desired action</a:t>
            </a:r>
            <a:endParaRPr/>
          </a:p>
        </p:txBody>
      </p:sp>
      <p:sp>
        <p:nvSpPr>
          <p:cNvPr id="447" name="Google Shape;447;p56">
            <a:extLst>
              <a:ext uri="{FF2B5EF4-FFF2-40B4-BE49-F238E27FC236}">
                <a16:creationId xmlns:a16="http://schemas.microsoft.com/office/drawing/2014/main" id="{6410AB38-27FC-04F3-4E7E-B999B86112BB}"/>
              </a:ext>
            </a:extLst>
          </p:cNvPr>
          <p:cNvSpPr txBox="1">
            <a:spLocks noGrp="1"/>
          </p:cNvSpPr>
          <p:nvPr>
            <p:ph type="subTitle" idx="3"/>
          </p:nvPr>
        </p:nvSpPr>
        <p:spPr>
          <a:xfrm>
            <a:off x="715100" y="2912150"/>
            <a:ext cx="37806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Conversion rate</a:t>
            </a:r>
            <a:endParaRPr/>
          </a:p>
        </p:txBody>
      </p:sp>
      <p:sp>
        <p:nvSpPr>
          <p:cNvPr id="448" name="Google Shape;448;p56">
            <a:extLst>
              <a:ext uri="{FF2B5EF4-FFF2-40B4-BE49-F238E27FC236}">
                <a16:creationId xmlns:a16="http://schemas.microsoft.com/office/drawing/2014/main" id="{3979CF5A-853F-7078-A8C4-E7592B97DE84}"/>
              </a:ext>
            </a:extLst>
          </p:cNvPr>
          <p:cNvSpPr txBox="1">
            <a:spLocks noGrp="1"/>
          </p:cNvSpPr>
          <p:nvPr>
            <p:ph type="subTitle" idx="4"/>
          </p:nvPr>
        </p:nvSpPr>
        <p:spPr>
          <a:xfrm>
            <a:off x="4648300" y="3291950"/>
            <a:ext cx="3780600" cy="89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generic funnel leakage percentage could be around 60-80%, indicating that a significant percentage of leads may drop off or become inactive at different stages of the funnel</a:t>
            </a:r>
            <a:endParaRPr/>
          </a:p>
        </p:txBody>
      </p:sp>
      <p:sp>
        <p:nvSpPr>
          <p:cNvPr id="449" name="Google Shape;449;p56">
            <a:extLst>
              <a:ext uri="{FF2B5EF4-FFF2-40B4-BE49-F238E27FC236}">
                <a16:creationId xmlns:a16="http://schemas.microsoft.com/office/drawing/2014/main" id="{8273E552-1320-00AE-F8D4-8199D79A52E2}"/>
              </a:ext>
            </a:extLst>
          </p:cNvPr>
          <p:cNvSpPr txBox="1">
            <a:spLocks noGrp="1"/>
          </p:cNvSpPr>
          <p:nvPr>
            <p:ph type="subTitle" idx="5"/>
          </p:nvPr>
        </p:nvSpPr>
        <p:spPr>
          <a:xfrm>
            <a:off x="4648300" y="2912150"/>
            <a:ext cx="37806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Funnel leakage</a:t>
            </a:r>
            <a:endParaRPr/>
          </a:p>
        </p:txBody>
      </p:sp>
      <p:sp>
        <p:nvSpPr>
          <p:cNvPr id="450" name="Google Shape;450;p56">
            <a:extLst>
              <a:ext uri="{FF2B5EF4-FFF2-40B4-BE49-F238E27FC236}">
                <a16:creationId xmlns:a16="http://schemas.microsoft.com/office/drawing/2014/main" id="{E7CF60B7-613C-9FBC-9267-399DF31BE757}"/>
              </a:ext>
            </a:extLst>
          </p:cNvPr>
          <p:cNvSpPr txBox="1">
            <a:spLocks noGrp="1"/>
          </p:cNvSpPr>
          <p:nvPr>
            <p:ph type="title" idx="6"/>
          </p:nvPr>
        </p:nvSpPr>
        <p:spPr>
          <a:xfrm>
            <a:off x="4648300" y="2532350"/>
            <a:ext cx="3780600" cy="45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60-80%</a:t>
            </a:r>
            <a:endParaRPr/>
          </a:p>
        </p:txBody>
      </p:sp>
      <p:sp>
        <p:nvSpPr>
          <p:cNvPr id="451" name="Google Shape;451;p56">
            <a:extLst>
              <a:ext uri="{FF2B5EF4-FFF2-40B4-BE49-F238E27FC236}">
                <a16:creationId xmlns:a16="http://schemas.microsoft.com/office/drawing/2014/main" id="{7C803F16-05C5-A17F-B756-4CBF5B93E5D0}"/>
              </a:ext>
            </a:extLst>
          </p:cNvPr>
          <p:cNvSpPr/>
          <p:nvPr/>
        </p:nvSpPr>
        <p:spPr>
          <a:xfrm>
            <a:off x="715100" y="1494350"/>
            <a:ext cx="37806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6">
            <a:extLst>
              <a:ext uri="{FF2B5EF4-FFF2-40B4-BE49-F238E27FC236}">
                <a16:creationId xmlns:a16="http://schemas.microsoft.com/office/drawing/2014/main" id="{04C36006-E54D-8010-568B-D638D3C66AA2}"/>
              </a:ext>
            </a:extLst>
          </p:cNvPr>
          <p:cNvSpPr/>
          <p:nvPr/>
        </p:nvSpPr>
        <p:spPr>
          <a:xfrm>
            <a:off x="715100" y="1494350"/>
            <a:ext cx="150900" cy="4560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6">
            <a:extLst>
              <a:ext uri="{FF2B5EF4-FFF2-40B4-BE49-F238E27FC236}">
                <a16:creationId xmlns:a16="http://schemas.microsoft.com/office/drawing/2014/main" id="{92722A57-4642-CFA9-ADE7-E3587BF038A2}"/>
              </a:ext>
            </a:extLst>
          </p:cNvPr>
          <p:cNvSpPr/>
          <p:nvPr/>
        </p:nvSpPr>
        <p:spPr>
          <a:xfrm>
            <a:off x="4648300" y="1494350"/>
            <a:ext cx="37806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6">
            <a:extLst>
              <a:ext uri="{FF2B5EF4-FFF2-40B4-BE49-F238E27FC236}">
                <a16:creationId xmlns:a16="http://schemas.microsoft.com/office/drawing/2014/main" id="{03618FE6-AF56-F20F-C488-23BECE2D6E85}"/>
              </a:ext>
            </a:extLst>
          </p:cNvPr>
          <p:cNvSpPr/>
          <p:nvPr/>
        </p:nvSpPr>
        <p:spPr>
          <a:xfrm>
            <a:off x="4648300" y="1494350"/>
            <a:ext cx="2810700" cy="4560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6">
            <a:extLst>
              <a:ext uri="{FF2B5EF4-FFF2-40B4-BE49-F238E27FC236}">
                <a16:creationId xmlns:a16="http://schemas.microsoft.com/office/drawing/2014/main" id="{488B40B9-6EE8-AA44-6A5A-491BF3BBFC00}"/>
              </a:ext>
            </a:extLst>
          </p:cNvPr>
          <p:cNvSpPr txBox="1">
            <a:spLocks noGrp="1"/>
          </p:cNvSpPr>
          <p:nvPr>
            <p:ph type="subTitle" idx="1"/>
          </p:nvPr>
        </p:nvSpPr>
        <p:spPr>
          <a:xfrm>
            <a:off x="715100" y="1950350"/>
            <a:ext cx="1890300" cy="2742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t>0%</a:t>
            </a:r>
            <a:endParaRPr sz="1000"/>
          </a:p>
        </p:txBody>
      </p:sp>
      <p:sp>
        <p:nvSpPr>
          <p:cNvPr id="456" name="Google Shape;456;p56">
            <a:extLst>
              <a:ext uri="{FF2B5EF4-FFF2-40B4-BE49-F238E27FC236}">
                <a16:creationId xmlns:a16="http://schemas.microsoft.com/office/drawing/2014/main" id="{F19A4D00-822D-1663-9E3E-426DB692634A}"/>
              </a:ext>
            </a:extLst>
          </p:cNvPr>
          <p:cNvSpPr txBox="1">
            <a:spLocks noGrp="1"/>
          </p:cNvSpPr>
          <p:nvPr>
            <p:ph type="subTitle" idx="1"/>
          </p:nvPr>
        </p:nvSpPr>
        <p:spPr>
          <a:xfrm>
            <a:off x="2605439" y="1950350"/>
            <a:ext cx="1890300" cy="274200"/>
          </a:xfrm>
          <a:prstGeom prst="rect">
            <a:avLst/>
          </a:prstGeom>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100%</a:t>
            </a:r>
            <a:endParaRPr sz="1000"/>
          </a:p>
        </p:txBody>
      </p:sp>
      <p:sp>
        <p:nvSpPr>
          <p:cNvPr id="457" name="Google Shape;457;p56">
            <a:extLst>
              <a:ext uri="{FF2B5EF4-FFF2-40B4-BE49-F238E27FC236}">
                <a16:creationId xmlns:a16="http://schemas.microsoft.com/office/drawing/2014/main" id="{02C02F53-F564-11DD-18CA-A6804B776E88}"/>
              </a:ext>
            </a:extLst>
          </p:cNvPr>
          <p:cNvSpPr txBox="1">
            <a:spLocks noGrp="1"/>
          </p:cNvSpPr>
          <p:nvPr>
            <p:ph type="subTitle" idx="1"/>
          </p:nvPr>
        </p:nvSpPr>
        <p:spPr>
          <a:xfrm>
            <a:off x="4648275" y="1950350"/>
            <a:ext cx="1890300" cy="2742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t>0%</a:t>
            </a:r>
            <a:endParaRPr sz="1000"/>
          </a:p>
        </p:txBody>
      </p:sp>
      <p:sp>
        <p:nvSpPr>
          <p:cNvPr id="458" name="Google Shape;458;p56">
            <a:extLst>
              <a:ext uri="{FF2B5EF4-FFF2-40B4-BE49-F238E27FC236}">
                <a16:creationId xmlns:a16="http://schemas.microsoft.com/office/drawing/2014/main" id="{DAE06869-3414-7F5B-E6A8-A6F138724E48}"/>
              </a:ext>
            </a:extLst>
          </p:cNvPr>
          <p:cNvSpPr txBox="1">
            <a:spLocks noGrp="1"/>
          </p:cNvSpPr>
          <p:nvPr>
            <p:ph type="subTitle" idx="1"/>
          </p:nvPr>
        </p:nvSpPr>
        <p:spPr>
          <a:xfrm>
            <a:off x="6538614" y="1950350"/>
            <a:ext cx="1890300" cy="274200"/>
          </a:xfrm>
          <a:prstGeom prst="rect">
            <a:avLst/>
          </a:prstGeom>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100%</a:t>
            </a:r>
            <a:endParaRPr sz="1000"/>
          </a:p>
        </p:txBody>
      </p:sp>
    </p:spTree>
    <p:extLst>
      <p:ext uri="{BB962C8B-B14F-4D97-AF65-F5344CB8AC3E}">
        <p14:creationId xmlns:p14="http://schemas.microsoft.com/office/powerpoint/2010/main" val="8164211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62">
          <a:extLst>
            <a:ext uri="{FF2B5EF4-FFF2-40B4-BE49-F238E27FC236}">
              <a16:creationId xmlns:a16="http://schemas.microsoft.com/office/drawing/2014/main" id="{BBB7E845-1ED7-4AB1-34D8-3FED05313499}"/>
            </a:ext>
          </a:extLst>
        </p:cNvPr>
        <p:cNvGrpSpPr/>
        <p:nvPr/>
      </p:nvGrpSpPr>
      <p:grpSpPr>
        <a:xfrm>
          <a:off x="0" y="0"/>
          <a:ext cx="0" cy="0"/>
          <a:chOff x="0" y="0"/>
          <a:chExt cx="0" cy="0"/>
        </a:xfrm>
      </p:grpSpPr>
      <p:sp>
        <p:nvSpPr>
          <p:cNvPr id="463" name="Google Shape;463;p57">
            <a:extLst>
              <a:ext uri="{FF2B5EF4-FFF2-40B4-BE49-F238E27FC236}">
                <a16:creationId xmlns:a16="http://schemas.microsoft.com/office/drawing/2014/main" id="{DE660A74-1D3A-B3E7-59CF-822F4E4DEDFF}"/>
              </a:ext>
            </a:extLst>
          </p:cNvPr>
          <p:cNvSpPr txBox="1">
            <a:spLocks noGrp="1"/>
          </p:cNvSpPr>
          <p:nvPr>
            <p:ph type="title"/>
          </p:nvPr>
        </p:nvSpPr>
        <p:spPr>
          <a:xfrm>
            <a:off x="715100" y="1931850"/>
            <a:ext cx="37044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Computer mockup</a:t>
            </a:r>
            <a:endParaRPr/>
          </a:p>
        </p:txBody>
      </p:sp>
      <p:sp>
        <p:nvSpPr>
          <p:cNvPr id="464" name="Google Shape;464;p57">
            <a:extLst>
              <a:ext uri="{FF2B5EF4-FFF2-40B4-BE49-F238E27FC236}">
                <a16:creationId xmlns:a16="http://schemas.microsoft.com/office/drawing/2014/main" id="{F7315FE4-852A-8195-87E9-650EB399F2D9}"/>
              </a:ext>
            </a:extLst>
          </p:cNvPr>
          <p:cNvSpPr txBox="1">
            <a:spLocks noGrp="1"/>
          </p:cNvSpPr>
          <p:nvPr>
            <p:ph type="body" idx="1"/>
          </p:nvPr>
        </p:nvSpPr>
        <p:spPr>
          <a:xfrm>
            <a:off x="715100" y="2480550"/>
            <a:ext cx="3704400" cy="7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465" name="Google Shape;465;p57">
            <a:extLst>
              <a:ext uri="{FF2B5EF4-FFF2-40B4-BE49-F238E27FC236}">
                <a16:creationId xmlns:a16="http://schemas.microsoft.com/office/drawing/2014/main" id="{7D210065-BBFB-F250-38C6-2534F45A0C7B}"/>
              </a:ext>
            </a:extLst>
          </p:cNvPr>
          <p:cNvGrpSpPr/>
          <p:nvPr/>
        </p:nvGrpSpPr>
        <p:grpSpPr>
          <a:xfrm>
            <a:off x="4995905" y="1323607"/>
            <a:ext cx="3432984" cy="2496295"/>
            <a:chOff x="331763" y="414153"/>
            <a:chExt cx="6903246" cy="5019697"/>
          </a:xfrm>
        </p:grpSpPr>
        <p:sp>
          <p:nvSpPr>
            <p:cNvPr id="466" name="Google Shape;466;p57">
              <a:extLst>
                <a:ext uri="{FF2B5EF4-FFF2-40B4-BE49-F238E27FC236}">
                  <a16:creationId xmlns:a16="http://schemas.microsoft.com/office/drawing/2014/main" id="{AFE937AA-85E4-0CB8-C912-BA3D60ABFB93}"/>
                </a:ext>
              </a:extLst>
            </p:cNvPr>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7">
              <a:extLst>
                <a:ext uri="{FF2B5EF4-FFF2-40B4-BE49-F238E27FC236}">
                  <a16:creationId xmlns:a16="http://schemas.microsoft.com/office/drawing/2014/main" id="{79435E2C-327E-F38B-8760-BAA40955D021}"/>
                </a:ext>
              </a:extLst>
            </p:cNvPr>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7">
              <a:extLst>
                <a:ext uri="{FF2B5EF4-FFF2-40B4-BE49-F238E27FC236}">
                  <a16:creationId xmlns:a16="http://schemas.microsoft.com/office/drawing/2014/main" id="{F7A2A604-D4AF-2608-6B47-318D34CB68F2}"/>
                </a:ext>
              </a:extLst>
            </p:cNvPr>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7">
              <a:extLst>
                <a:ext uri="{FF2B5EF4-FFF2-40B4-BE49-F238E27FC236}">
                  <a16:creationId xmlns:a16="http://schemas.microsoft.com/office/drawing/2014/main" id="{CC83959C-9997-C4DB-39F3-6B819B577C1D}"/>
                </a:ext>
              </a:extLst>
            </p:cNvPr>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0" name="Google Shape;470;p57">
            <a:extLst>
              <a:ext uri="{FF2B5EF4-FFF2-40B4-BE49-F238E27FC236}">
                <a16:creationId xmlns:a16="http://schemas.microsoft.com/office/drawing/2014/main" id="{8FBD98C0-EFF4-E945-79F6-2EB2C8912AC2}"/>
              </a:ext>
            </a:extLst>
          </p:cNvPr>
          <p:cNvPicPr preferRelativeResize="0"/>
          <p:nvPr/>
        </p:nvPicPr>
        <p:blipFill rotWithShape="1">
          <a:blip r:embed="rId3">
            <a:alphaModFix/>
          </a:blip>
          <a:srcRect l="3891" r="3882"/>
          <a:stretch/>
        </p:blipFill>
        <p:spPr>
          <a:xfrm>
            <a:off x="5087803" y="1415833"/>
            <a:ext cx="3249110" cy="1981718"/>
          </a:xfrm>
          <a:prstGeom prst="rect">
            <a:avLst/>
          </a:prstGeom>
          <a:noFill/>
          <a:ln>
            <a:noFill/>
          </a:ln>
        </p:spPr>
      </p:pic>
    </p:spTree>
    <p:extLst>
      <p:ext uri="{BB962C8B-B14F-4D97-AF65-F5344CB8AC3E}">
        <p14:creationId xmlns:p14="http://schemas.microsoft.com/office/powerpoint/2010/main" val="21372645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74">
          <a:extLst>
            <a:ext uri="{FF2B5EF4-FFF2-40B4-BE49-F238E27FC236}">
              <a16:creationId xmlns:a16="http://schemas.microsoft.com/office/drawing/2014/main" id="{13DAFE42-DCD1-2730-9FFC-F1FD2F9DD9A5}"/>
            </a:ext>
          </a:extLst>
        </p:cNvPr>
        <p:cNvGrpSpPr/>
        <p:nvPr/>
      </p:nvGrpSpPr>
      <p:grpSpPr>
        <a:xfrm>
          <a:off x="0" y="0"/>
          <a:ext cx="0" cy="0"/>
          <a:chOff x="0" y="0"/>
          <a:chExt cx="0" cy="0"/>
        </a:xfrm>
      </p:grpSpPr>
      <p:sp>
        <p:nvSpPr>
          <p:cNvPr id="475" name="Google Shape;475;p58">
            <a:extLst>
              <a:ext uri="{FF2B5EF4-FFF2-40B4-BE49-F238E27FC236}">
                <a16:creationId xmlns:a16="http://schemas.microsoft.com/office/drawing/2014/main" id="{FEFE5D03-A66F-E3B4-AB0C-FBE429A45A8F}"/>
              </a:ext>
            </a:extLst>
          </p:cNvPr>
          <p:cNvSpPr txBox="1">
            <a:spLocks noGrp="1"/>
          </p:cNvSpPr>
          <p:nvPr>
            <p:ph type="title"/>
          </p:nvPr>
        </p:nvSpPr>
        <p:spPr>
          <a:xfrm>
            <a:off x="4302272" y="1931850"/>
            <a:ext cx="37044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Tablet mockup</a:t>
            </a:r>
            <a:endParaRPr/>
          </a:p>
        </p:txBody>
      </p:sp>
      <p:sp>
        <p:nvSpPr>
          <p:cNvPr id="476" name="Google Shape;476;p58">
            <a:extLst>
              <a:ext uri="{FF2B5EF4-FFF2-40B4-BE49-F238E27FC236}">
                <a16:creationId xmlns:a16="http://schemas.microsoft.com/office/drawing/2014/main" id="{192BC986-ED21-F718-0D6E-2466E7D7D406}"/>
              </a:ext>
            </a:extLst>
          </p:cNvPr>
          <p:cNvSpPr txBox="1">
            <a:spLocks noGrp="1"/>
          </p:cNvSpPr>
          <p:nvPr>
            <p:ph type="body" idx="1"/>
          </p:nvPr>
        </p:nvSpPr>
        <p:spPr>
          <a:xfrm>
            <a:off x="4302272" y="2480550"/>
            <a:ext cx="3704400" cy="7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477" name="Google Shape;477;p58">
            <a:extLst>
              <a:ext uri="{FF2B5EF4-FFF2-40B4-BE49-F238E27FC236}">
                <a16:creationId xmlns:a16="http://schemas.microsoft.com/office/drawing/2014/main" id="{724A6BD3-7598-96D8-1E1B-5EFDD500471B}"/>
              </a:ext>
            </a:extLst>
          </p:cNvPr>
          <p:cNvGrpSpPr/>
          <p:nvPr/>
        </p:nvGrpSpPr>
        <p:grpSpPr>
          <a:xfrm>
            <a:off x="1289728" y="884101"/>
            <a:ext cx="2479134" cy="3375292"/>
            <a:chOff x="1655550" y="790900"/>
            <a:chExt cx="2510262" cy="3417671"/>
          </a:xfrm>
        </p:grpSpPr>
        <p:sp>
          <p:nvSpPr>
            <p:cNvPr id="478" name="Google Shape;478;p58">
              <a:extLst>
                <a:ext uri="{FF2B5EF4-FFF2-40B4-BE49-F238E27FC236}">
                  <a16:creationId xmlns:a16="http://schemas.microsoft.com/office/drawing/2014/main" id="{A0CB80F1-0840-2FBF-6B56-D84B9665E0F4}"/>
                </a:ext>
              </a:extLst>
            </p:cNvPr>
            <p:cNvSpPr/>
            <p:nvPr/>
          </p:nvSpPr>
          <p:spPr>
            <a:xfrm>
              <a:off x="1655550" y="790900"/>
              <a:ext cx="2510262" cy="3417671"/>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8">
              <a:extLst>
                <a:ext uri="{FF2B5EF4-FFF2-40B4-BE49-F238E27FC236}">
                  <a16:creationId xmlns:a16="http://schemas.microsoft.com/office/drawing/2014/main" id="{B852726D-BAA0-DC93-2258-DF3D36564A96}"/>
                </a:ext>
              </a:extLst>
            </p:cNvPr>
            <p:cNvSpPr/>
            <p:nvPr/>
          </p:nvSpPr>
          <p:spPr>
            <a:xfrm>
              <a:off x="1735300" y="886765"/>
              <a:ext cx="2350730" cy="3115776"/>
            </a:xfrm>
            <a:custGeom>
              <a:avLst/>
              <a:gdLst/>
              <a:ahLst/>
              <a:cxnLst/>
              <a:rect l="l" t="t" r="r" b="b"/>
              <a:pathLst>
                <a:path w="134002" h="173605" extrusionOk="0">
                  <a:moveTo>
                    <a:pt x="1" y="1"/>
                  </a:moveTo>
                  <a:lnTo>
                    <a:pt x="1" y="53821"/>
                  </a:lnTo>
                  <a:lnTo>
                    <a:pt x="1" y="127599"/>
                  </a:lnTo>
                  <a:lnTo>
                    <a:pt x="1" y="173605"/>
                  </a:lnTo>
                  <a:lnTo>
                    <a:pt x="134001" y="173605"/>
                  </a:lnTo>
                  <a:lnTo>
                    <a:pt x="134001" y="34615"/>
                  </a:lnTo>
                  <a:lnTo>
                    <a:pt x="134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80" name="Google Shape;480;p58">
            <a:extLst>
              <a:ext uri="{FF2B5EF4-FFF2-40B4-BE49-F238E27FC236}">
                <a16:creationId xmlns:a16="http://schemas.microsoft.com/office/drawing/2014/main" id="{B5BF48F7-06D6-4131-4B15-D84C0C23CE6B}"/>
              </a:ext>
            </a:extLst>
          </p:cNvPr>
          <p:cNvPicPr preferRelativeResize="0"/>
          <p:nvPr/>
        </p:nvPicPr>
        <p:blipFill rotWithShape="1">
          <a:blip r:embed="rId3">
            <a:alphaModFix/>
          </a:blip>
          <a:srcRect l="3820" r="53965"/>
          <a:stretch/>
        </p:blipFill>
        <p:spPr>
          <a:xfrm>
            <a:off x="1376187" y="978804"/>
            <a:ext cx="2309354" cy="3077291"/>
          </a:xfrm>
          <a:prstGeom prst="rect">
            <a:avLst/>
          </a:prstGeom>
          <a:noFill/>
          <a:ln>
            <a:noFill/>
          </a:ln>
        </p:spPr>
      </p:pic>
    </p:spTree>
    <p:extLst>
      <p:ext uri="{BB962C8B-B14F-4D97-AF65-F5344CB8AC3E}">
        <p14:creationId xmlns:p14="http://schemas.microsoft.com/office/powerpoint/2010/main" val="42458823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84">
          <a:extLst>
            <a:ext uri="{FF2B5EF4-FFF2-40B4-BE49-F238E27FC236}">
              <a16:creationId xmlns:a16="http://schemas.microsoft.com/office/drawing/2014/main" id="{8D974749-2000-852A-22D1-308A53A25618}"/>
            </a:ext>
          </a:extLst>
        </p:cNvPr>
        <p:cNvGrpSpPr/>
        <p:nvPr/>
      </p:nvGrpSpPr>
      <p:grpSpPr>
        <a:xfrm>
          <a:off x="0" y="0"/>
          <a:ext cx="0" cy="0"/>
          <a:chOff x="0" y="0"/>
          <a:chExt cx="0" cy="0"/>
        </a:xfrm>
      </p:grpSpPr>
      <p:grpSp>
        <p:nvGrpSpPr>
          <p:cNvPr id="485" name="Google Shape;485;p59">
            <a:extLst>
              <a:ext uri="{FF2B5EF4-FFF2-40B4-BE49-F238E27FC236}">
                <a16:creationId xmlns:a16="http://schemas.microsoft.com/office/drawing/2014/main" id="{A9FF0D97-03A7-9EE2-46C3-3B1A844E487E}"/>
              </a:ext>
            </a:extLst>
          </p:cNvPr>
          <p:cNvGrpSpPr/>
          <p:nvPr/>
        </p:nvGrpSpPr>
        <p:grpSpPr>
          <a:xfrm>
            <a:off x="5783275" y="884101"/>
            <a:ext cx="1662853" cy="3375303"/>
            <a:chOff x="5186401" y="494525"/>
            <a:chExt cx="1834973" cy="3724678"/>
          </a:xfrm>
        </p:grpSpPr>
        <p:sp>
          <p:nvSpPr>
            <p:cNvPr id="486" name="Google Shape;486;p59">
              <a:extLst>
                <a:ext uri="{FF2B5EF4-FFF2-40B4-BE49-F238E27FC236}">
                  <a16:creationId xmlns:a16="http://schemas.microsoft.com/office/drawing/2014/main" id="{419A117A-42CA-2F8F-3E9D-BE7F2D2E55D2}"/>
                </a:ext>
              </a:extLst>
            </p:cNvPr>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9">
              <a:extLst>
                <a:ext uri="{FF2B5EF4-FFF2-40B4-BE49-F238E27FC236}">
                  <a16:creationId xmlns:a16="http://schemas.microsoft.com/office/drawing/2014/main" id="{185EEC34-79BB-5A93-7B60-C4DFDCEC87BC}"/>
                </a:ext>
              </a:extLst>
            </p:cNvPr>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88" name="Google Shape;488;p59">
            <a:extLst>
              <a:ext uri="{FF2B5EF4-FFF2-40B4-BE49-F238E27FC236}">
                <a16:creationId xmlns:a16="http://schemas.microsoft.com/office/drawing/2014/main" id="{E7A58FC4-CE53-1FEA-1DF4-9EB9A8D8ABFF}"/>
              </a:ext>
            </a:extLst>
          </p:cNvPr>
          <p:cNvPicPr preferRelativeResize="0"/>
          <p:nvPr/>
        </p:nvPicPr>
        <p:blipFill rotWithShape="1">
          <a:blip r:embed="rId3">
            <a:alphaModFix/>
          </a:blip>
          <a:srcRect l="65030" r="5491"/>
          <a:stretch/>
        </p:blipFill>
        <p:spPr>
          <a:xfrm>
            <a:off x="5860401" y="1049500"/>
            <a:ext cx="1508450" cy="2878276"/>
          </a:xfrm>
          <a:prstGeom prst="rect">
            <a:avLst/>
          </a:prstGeom>
          <a:noFill/>
          <a:ln>
            <a:noFill/>
          </a:ln>
        </p:spPr>
      </p:pic>
      <p:sp>
        <p:nvSpPr>
          <p:cNvPr id="489" name="Google Shape;489;p59">
            <a:extLst>
              <a:ext uri="{FF2B5EF4-FFF2-40B4-BE49-F238E27FC236}">
                <a16:creationId xmlns:a16="http://schemas.microsoft.com/office/drawing/2014/main" id="{6E69FAD4-95BE-A411-E065-7FDEE33C702D}"/>
              </a:ext>
            </a:extLst>
          </p:cNvPr>
          <p:cNvSpPr txBox="1">
            <a:spLocks noGrp="1"/>
          </p:cNvSpPr>
          <p:nvPr>
            <p:ph type="title"/>
          </p:nvPr>
        </p:nvSpPr>
        <p:spPr>
          <a:xfrm>
            <a:off x="1545472" y="1931850"/>
            <a:ext cx="37044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Phone mockup</a:t>
            </a:r>
            <a:endParaRPr/>
          </a:p>
        </p:txBody>
      </p:sp>
      <p:sp>
        <p:nvSpPr>
          <p:cNvPr id="490" name="Google Shape;490;p59">
            <a:extLst>
              <a:ext uri="{FF2B5EF4-FFF2-40B4-BE49-F238E27FC236}">
                <a16:creationId xmlns:a16="http://schemas.microsoft.com/office/drawing/2014/main" id="{D2D17262-5A76-1D27-EFCA-0E33C94B5CCF}"/>
              </a:ext>
            </a:extLst>
          </p:cNvPr>
          <p:cNvSpPr txBox="1">
            <a:spLocks noGrp="1"/>
          </p:cNvSpPr>
          <p:nvPr>
            <p:ph type="body" idx="1"/>
          </p:nvPr>
        </p:nvSpPr>
        <p:spPr>
          <a:xfrm>
            <a:off x="1545472" y="2480550"/>
            <a:ext cx="3704400" cy="7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Tree>
    <p:extLst>
      <p:ext uri="{BB962C8B-B14F-4D97-AF65-F5344CB8AC3E}">
        <p14:creationId xmlns:p14="http://schemas.microsoft.com/office/powerpoint/2010/main" val="21726353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60"/>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This is a map</a:t>
            </a:r>
            <a:endParaRPr/>
          </a:p>
        </p:txBody>
      </p:sp>
      <p:pic>
        <p:nvPicPr>
          <p:cNvPr id="496" name="Google Shape;496;p60" title="Gráfico">
            <a:hlinkClick r:id="rId3"/>
          </p:cNvPr>
          <p:cNvPicPr preferRelativeResize="0"/>
          <p:nvPr/>
        </p:nvPicPr>
        <p:blipFill>
          <a:blip r:embed="rId4">
            <a:alphaModFix/>
          </a:blip>
          <a:stretch>
            <a:fillRect/>
          </a:stretch>
        </p:blipFill>
        <p:spPr>
          <a:xfrm>
            <a:off x="715089" y="1398200"/>
            <a:ext cx="4694586" cy="2907525"/>
          </a:xfrm>
          <a:prstGeom prst="rect">
            <a:avLst/>
          </a:prstGeom>
          <a:noFill/>
          <a:ln>
            <a:noFill/>
          </a:ln>
        </p:spPr>
      </p:pic>
      <p:sp>
        <p:nvSpPr>
          <p:cNvPr id="497" name="Google Shape;497;p60"/>
          <p:cNvSpPr txBox="1">
            <a:spLocks noGrp="1"/>
          </p:cNvSpPr>
          <p:nvPr>
            <p:ph type="subTitle" idx="4294967295"/>
          </p:nvPr>
        </p:nvSpPr>
        <p:spPr>
          <a:xfrm>
            <a:off x="5866875" y="3674325"/>
            <a:ext cx="2562000" cy="631500"/>
          </a:xfrm>
          <a:prstGeom prst="rect">
            <a:avLst/>
          </a:prstGeom>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000"/>
              <a:t>Follow the link in the map to modify its data and then paste the new one here. </a:t>
            </a:r>
            <a:r>
              <a:rPr lang="en" sz="1000" b="1">
                <a:uFill>
                  <a:noFill/>
                </a:uFill>
                <a:hlinkClick r:id="rId5"/>
              </a:rPr>
              <a:t>For more info, </a:t>
            </a:r>
            <a:r>
              <a:rPr lang="en" sz="1000" b="1" u="sng">
                <a:hlinkClick r:id="rId5"/>
              </a:rPr>
              <a:t>click here</a:t>
            </a:r>
            <a:endParaRPr sz="1000" b="1" u="sng"/>
          </a:p>
        </p:txBody>
      </p:sp>
      <p:sp>
        <p:nvSpPr>
          <p:cNvPr id="498" name="Google Shape;498;p60"/>
          <p:cNvSpPr txBox="1"/>
          <p:nvPr/>
        </p:nvSpPr>
        <p:spPr>
          <a:xfrm>
            <a:off x="6140175" y="1398200"/>
            <a:ext cx="22887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Mercury</a:t>
            </a:r>
            <a:endParaRPr sz="1800">
              <a:solidFill>
                <a:schemeClr val="dk1"/>
              </a:solidFill>
              <a:latin typeface="Alexandria Medium"/>
              <a:ea typeface="Alexandria Medium"/>
              <a:cs typeface="Alexandria Medium"/>
              <a:sym typeface="Alexandria Medium"/>
            </a:endParaRPr>
          </a:p>
        </p:txBody>
      </p:sp>
      <p:sp>
        <p:nvSpPr>
          <p:cNvPr id="499" name="Google Shape;499;p60"/>
          <p:cNvSpPr txBox="1"/>
          <p:nvPr/>
        </p:nvSpPr>
        <p:spPr>
          <a:xfrm>
            <a:off x="6140175" y="1931600"/>
            <a:ext cx="22887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Venus</a:t>
            </a:r>
            <a:endParaRPr sz="1800">
              <a:solidFill>
                <a:schemeClr val="dk1"/>
              </a:solidFill>
              <a:latin typeface="Alexandria Medium"/>
              <a:ea typeface="Alexandria Medium"/>
              <a:cs typeface="Alexandria Medium"/>
              <a:sym typeface="Alexandria Medium"/>
            </a:endParaRPr>
          </a:p>
        </p:txBody>
      </p:sp>
      <p:sp>
        <p:nvSpPr>
          <p:cNvPr id="500" name="Google Shape;500;p60"/>
          <p:cNvSpPr txBox="1"/>
          <p:nvPr/>
        </p:nvSpPr>
        <p:spPr>
          <a:xfrm>
            <a:off x="6140175" y="2465000"/>
            <a:ext cx="22887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Saturn</a:t>
            </a:r>
            <a:endParaRPr sz="1800">
              <a:solidFill>
                <a:schemeClr val="dk1"/>
              </a:solidFill>
              <a:latin typeface="Alexandria Medium"/>
              <a:ea typeface="Alexandria Medium"/>
              <a:cs typeface="Alexandria Medium"/>
              <a:sym typeface="Alexandria Medium"/>
            </a:endParaRPr>
          </a:p>
        </p:txBody>
      </p:sp>
      <p:sp>
        <p:nvSpPr>
          <p:cNvPr id="501" name="Google Shape;501;p60"/>
          <p:cNvSpPr/>
          <p:nvPr/>
        </p:nvSpPr>
        <p:spPr>
          <a:xfrm>
            <a:off x="5866871" y="1566350"/>
            <a:ext cx="120900" cy="120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0"/>
          <p:cNvSpPr/>
          <p:nvPr/>
        </p:nvSpPr>
        <p:spPr>
          <a:xfrm>
            <a:off x="5866871" y="20997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60"/>
          <p:cNvSpPr/>
          <p:nvPr/>
        </p:nvSpPr>
        <p:spPr>
          <a:xfrm>
            <a:off x="5866871" y="2633154"/>
            <a:ext cx="120900" cy="1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61"/>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CRM integration and lead management</a:t>
            </a:r>
            <a:endParaRPr/>
          </a:p>
        </p:txBody>
      </p:sp>
      <p:sp>
        <p:nvSpPr>
          <p:cNvPr id="509" name="Google Shape;509;p61"/>
          <p:cNvSpPr/>
          <p:nvPr/>
        </p:nvSpPr>
        <p:spPr>
          <a:xfrm>
            <a:off x="715096" y="14109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61"/>
          <p:cNvSpPr txBox="1"/>
          <p:nvPr/>
        </p:nvSpPr>
        <p:spPr>
          <a:xfrm>
            <a:off x="988400" y="1242800"/>
            <a:ext cx="4696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CRM integration</a:t>
            </a:r>
            <a:endParaRPr sz="1800">
              <a:solidFill>
                <a:schemeClr val="dk1"/>
              </a:solidFill>
              <a:latin typeface="Alexandria Medium"/>
              <a:ea typeface="Alexandria Medium"/>
              <a:cs typeface="Alexandria Medium"/>
              <a:sym typeface="Alexandria Medium"/>
            </a:endParaRPr>
          </a:p>
        </p:txBody>
      </p:sp>
      <p:sp>
        <p:nvSpPr>
          <p:cNvPr id="511" name="Google Shape;511;p61"/>
          <p:cNvSpPr/>
          <p:nvPr/>
        </p:nvSpPr>
        <p:spPr>
          <a:xfrm>
            <a:off x="715096" y="18681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61"/>
          <p:cNvSpPr txBox="1"/>
          <p:nvPr/>
        </p:nvSpPr>
        <p:spPr>
          <a:xfrm>
            <a:off x="988400" y="1700000"/>
            <a:ext cx="4696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Lead tracking and management</a:t>
            </a:r>
            <a:endParaRPr sz="1800">
              <a:solidFill>
                <a:schemeClr val="dk1"/>
              </a:solidFill>
              <a:latin typeface="Alexandria Medium"/>
              <a:ea typeface="Alexandria Medium"/>
              <a:cs typeface="Alexandria Medium"/>
              <a:sym typeface="Alexandria Medium"/>
            </a:endParaRPr>
          </a:p>
        </p:txBody>
      </p:sp>
      <p:sp>
        <p:nvSpPr>
          <p:cNvPr id="513" name="Google Shape;513;p61"/>
          <p:cNvSpPr/>
          <p:nvPr/>
        </p:nvSpPr>
        <p:spPr>
          <a:xfrm>
            <a:off x="715096" y="23253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61"/>
          <p:cNvSpPr txBox="1"/>
          <p:nvPr/>
        </p:nvSpPr>
        <p:spPr>
          <a:xfrm>
            <a:off x="988400" y="2157200"/>
            <a:ext cx="4696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Contact and account management</a:t>
            </a:r>
            <a:endParaRPr sz="1800">
              <a:solidFill>
                <a:schemeClr val="dk1"/>
              </a:solidFill>
              <a:latin typeface="Alexandria Medium"/>
              <a:ea typeface="Alexandria Medium"/>
              <a:cs typeface="Alexandria Medium"/>
              <a:sym typeface="Alexandria Medium"/>
            </a:endParaRPr>
          </a:p>
        </p:txBody>
      </p:sp>
      <p:sp>
        <p:nvSpPr>
          <p:cNvPr id="515" name="Google Shape;515;p61"/>
          <p:cNvSpPr/>
          <p:nvPr/>
        </p:nvSpPr>
        <p:spPr>
          <a:xfrm>
            <a:off x="715096" y="27825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61"/>
          <p:cNvSpPr txBox="1"/>
          <p:nvPr/>
        </p:nvSpPr>
        <p:spPr>
          <a:xfrm>
            <a:off x="988400" y="2614400"/>
            <a:ext cx="4696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Automated workflows and campaigns</a:t>
            </a:r>
            <a:endParaRPr sz="1800">
              <a:solidFill>
                <a:schemeClr val="dk1"/>
              </a:solidFill>
              <a:latin typeface="Alexandria Medium"/>
              <a:ea typeface="Alexandria Medium"/>
              <a:cs typeface="Alexandria Medium"/>
              <a:sym typeface="Alexandria Medium"/>
            </a:endParaRPr>
          </a:p>
        </p:txBody>
      </p:sp>
      <p:sp>
        <p:nvSpPr>
          <p:cNvPr id="517" name="Google Shape;517;p61"/>
          <p:cNvSpPr/>
          <p:nvPr/>
        </p:nvSpPr>
        <p:spPr>
          <a:xfrm>
            <a:off x="715096" y="32397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61"/>
          <p:cNvSpPr txBox="1"/>
          <p:nvPr/>
        </p:nvSpPr>
        <p:spPr>
          <a:xfrm>
            <a:off x="988400" y="3071600"/>
            <a:ext cx="4696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 Reporting and analytics</a:t>
            </a:r>
            <a:endParaRPr sz="1800">
              <a:solidFill>
                <a:schemeClr val="dk1"/>
              </a:solidFill>
              <a:latin typeface="Alexandria Medium"/>
              <a:ea typeface="Alexandria Medium"/>
              <a:cs typeface="Alexandria Medium"/>
              <a:sym typeface="Alexandria Medium"/>
            </a:endParaRPr>
          </a:p>
        </p:txBody>
      </p:sp>
      <p:sp>
        <p:nvSpPr>
          <p:cNvPr id="519" name="Google Shape;519;p61"/>
          <p:cNvSpPr/>
          <p:nvPr/>
        </p:nvSpPr>
        <p:spPr>
          <a:xfrm>
            <a:off x="715096" y="36969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61"/>
          <p:cNvSpPr txBox="1"/>
          <p:nvPr/>
        </p:nvSpPr>
        <p:spPr>
          <a:xfrm>
            <a:off x="988400" y="3528800"/>
            <a:ext cx="4696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Collaboration and communication</a:t>
            </a:r>
            <a:endParaRPr sz="1800">
              <a:solidFill>
                <a:schemeClr val="dk1"/>
              </a:solidFill>
              <a:latin typeface="Alexandria Medium"/>
              <a:ea typeface="Alexandria Medium"/>
              <a:cs typeface="Alexandria Medium"/>
              <a:sym typeface="Alexandria Medium"/>
            </a:endParaRPr>
          </a:p>
        </p:txBody>
      </p:sp>
      <p:sp>
        <p:nvSpPr>
          <p:cNvPr id="521" name="Google Shape;521;p61"/>
          <p:cNvSpPr/>
          <p:nvPr/>
        </p:nvSpPr>
        <p:spPr>
          <a:xfrm>
            <a:off x="715096" y="41541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61"/>
          <p:cNvSpPr txBox="1"/>
          <p:nvPr/>
        </p:nvSpPr>
        <p:spPr>
          <a:xfrm>
            <a:off x="988400" y="3986000"/>
            <a:ext cx="4696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Data integrity and GDPR compliance</a:t>
            </a:r>
            <a:endParaRPr sz="1800">
              <a:solidFill>
                <a:schemeClr val="dk1"/>
              </a:solidFill>
              <a:latin typeface="Alexandria Medium"/>
              <a:ea typeface="Alexandria Medium"/>
              <a:cs typeface="Alexandria Medium"/>
              <a:sym typeface="Alexandria Medium"/>
            </a:endParaRPr>
          </a:p>
        </p:txBody>
      </p:sp>
      <p:cxnSp>
        <p:nvCxnSpPr>
          <p:cNvPr id="523" name="Google Shape;523;p61"/>
          <p:cNvCxnSpPr>
            <a:stCxn id="509" idx="2"/>
            <a:endCxn id="511" idx="0"/>
          </p:cNvCxnSpPr>
          <p:nvPr/>
        </p:nvCxnSpPr>
        <p:spPr>
          <a:xfrm>
            <a:off x="775546" y="1531840"/>
            <a:ext cx="0" cy="336300"/>
          </a:xfrm>
          <a:prstGeom prst="straightConnector1">
            <a:avLst/>
          </a:prstGeom>
          <a:noFill/>
          <a:ln w="9525" cap="flat" cmpd="sng">
            <a:solidFill>
              <a:schemeClr val="dk1"/>
            </a:solidFill>
            <a:prstDash val="solid"/>
            <a:round/>
            <a:headEnd type="none" w="med" len="med"/>
            <a:tailEnd type="none" w="med" len="med"/>
          </a:ln>
        </p:spPr>
      </p:cxnSp>
      <p:cxnSp>
        <p:nvCxnSpPr>
          <p:cNvPr id="524" name="Google Shape;524;p61"/>
          <p:cNvCxnSpPr>
            <a:stCxn id="511" idx="2"/>
            <a:endCxn id="513" idx="0"/>
          </p:cNvCxnSpPr>
          <p:nvPr/>
        </p:nvCxnSpPr>
        <p:spPr>
          <a:xfrm>
            <a:off x="775546" y="1989040"/>
            <a:ext cx="0" cy="336300"/>
          </a:xfrm>
          <a:prstGeom prst="straightConnector1">
            <a:avLst/>
          </a:prstGeom>
          <a:noFill/>
          <a:ln w="9525" cap="flat" cmpd="sng">
            <a:solidFill>
              <a:schemeClr val="dk1"/>
            </a:solidFill>
            <a:prstDash val="solid"/>
            <a:round/>
            <a:headEnd type="none" w="med" len="med"/>
            <a:tailEnd type="none" w="med" len="med"/>
          </a:ln>
        </p:spPr>
      </p:cxnSp>
      <p:cxnSp>
        <p:nvCxnSpPr>
          <p:cNvPr id="525" name="Google Shape;525;p61"/>
          <p:cNvCxnSpPr>
            <a:stCxn id="513" idx="2"/>
            <a:endCxn id="515" idx="0"/>
          </p:cNvCxnSpPr>
          <p:nvPr/>
        </p:nvCxnSpPr>
        <p:spPr>
          <a:xfrm>
            <a:off x="775546" y="2446240"/>
            <a:ext cx="0" cy="336300"/>
          </a:xfrm>
          <a:prstGeom prst="straightConnector1">
            <a:avLst/>
          </a:prstGeom>
          <a:noFill/>
          <a:ln w="9525" cap="flat" cmpd="sng">
            <a:solidFill>
              <a:schemeClr val="dk1"/>
            </a:solidFill>
            <a:prstDash val="solid"/>
            <a:round/>
            <a:headEnd type="none" w="med" len="med"/>
            <a:tailEnd type="none" w="med" len="med"/>
          </a:ln>
        </p:spPr>
      </p:cxnSp>
      <p:cxnSp>
        <p:nvCxnSpPr>
          <p:cNvPr id="526" name="Google Shape;526;p61"/>
          <p:cNvCxnSpPr>
            <a:stCxn id="515" idx="2"/>
            <a:endCxn id="517" idx="0"/>
          </p:cNvCxnSpPr>
          <p:nvPr/>
        </p:nvCxnSpPr>
        <p:spPr>
          <a:xfrm>
            <a:off x="775546" y="2903440"/>
            <a:ext cx="0" cy="336300"/>
          </a:xfrm>
          <a:prstGeom prst="straightConnector1">
            <a:avLst/>
          </a:prstGeom>
          <a:noFill/>
          <a:ln w="9525" cap="flat" cmpd="sng">
            <a:solidFill>
              <a:schemeClr val="dk1"/>
            </a:solidFill>
            <a:prstDash val="solid"/>
            <a:round/>
            <a:headEnd type="none" w="med" len="med"/>
            <a:tailEnd type="none" w="med" len="med"/>
          </a:ln>
        </p:spPr>
      </p:cxnSp>
      <p:cxnSp>
        <p:nvCxnSpPr>
          <p:cNvPr id="527" name="Google Shape;527;p61"/>
          <p:cNvCxnSpPr>
            <a:stCxn id="517" idx="2"/>
            <a:endCxn id="519" idx="0"/>
          </p:cNvCxnSpPr>
          <p:nvPr/>
        </p:nvCxnSpPr>
        <p:spPr>
          <a:xfrm>
            <a:off x="775546" y="3360640"/>
            <a:ext cx="0" cy="336300"/>
          </a:xfrm>
          <a:prstGeom prst="straightConnector1">
            <a:avLst/>
          </a:prstGeom>
          <a:noFill/>
          <a:ln w="9525" cap="flat" cmpd="sng">
            <a:solidFill>
              <a:schemeClr val="dk1"/>
            </a:solidFill>
            <a:prstDash val="solid"/>
            <a:round/>
            <a:headEnd type="none" w="med" len="med"/>
            <a:tailEnd type="none" w="med" len="med"/>
          </a:ln>
        </p:spPr>
      </p:cxnSp>
      <p:cxnSp>
        <p:nvCxnSpPr>
          <p:cNvPr id="528" name="Google Shape;528;p61"/>
          <p:cNvCxnSpPr>
            <a:stCxn id="519" idx="2"/>
            <a:endCxn id="521" idx="0"/>
          </p:cNvCxnSpPr>
          <p:nvPr/>
        </p:nvCxnSpPr>
        <p:spPr>
          <a:xfrm>
            <a:off x="775546" y="3817840"/>
            <a:ext cx="0" cy="336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8"/>
          <p:cNvSpPr txBox="1">
            <a:spLocks noGrp="1"/>
          </p:cNvSpPr>
          <p:nvPr>
            <p:ph type="title"/>
          </p:nvPr>
        </p:nvSpPr>
        <p:spPr>
          <a:xfrm>
            <a:off x="2433599" y="193241"/>
            <a:ext cx="4276800" cy="1198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Logótipo</a:t>
            </a:r>
            <a:endParaRPr dirty="0"/>
          </a:p>
        </p:txBody>
      </p:sp>
      <p:pic>
        <p:nvPicPr>
          <p:cNvPr id="2" name="Gráfico 1">
            <a:extLst>
              <a:ext uri="{FF2B5EF4-FFF2-40B4-BE49-F238E27FC236}">
                <a16:creationId xmlns:a16="http://schemas.microsoft.com/office/drawing/2014/main" id="{C76FBD58-4313-408A-9D93-9CCDD0853D69}"/>
              </a:ext>
            </a:extLst>
          </p:cNvPr>
          <p:cNvPicPr>
            <a:picLocks noChangeAspect="1"/>
          </p:cNvPicPr>
          <p:nvPr/>
        </p:nvPicPr>
        <p:blipFill>
          <a:blip r:embed="rId3">
            <a:extLst>
              <a:ext uri="{96DAC541-7B7A-43D3-8B79-37D633B846F1}">
                <asvg:svgBlip xmlns:asvg="http://schemas.microsoft.com/office/drawing/2016/SVG/main" r:embed="rId4"/>
              </a:ext>
            </a:extLst>
          </a:blip>
          <a:srcRect r="11392"/>
          <a:stretch/>
        </p:blipFill>
        <p:spPr>
          <a:xfrm>
            <a:off x="2433599" y="2302366"/>
            <a:ext cx="3777045" cy="1139875"/>
          </a:xfrm>
          <a:prstGeom prst="rect">
            <a:avLst/>
          </a:prstGeom>
        </p:spPr>
      </p:pic>
      <p:pic>
        <p:nvPicPr>
          <p:cNvPr id="2050" name="Picture 2" descr="Black Curved Arrow Clip Art at Clker.com - vector clip art online, royalty  free &amp; public domain">
            <a:extLst>
              <a:ext uri="{FF2B5EF4-FFF2-40B4-BE49-F238E27FC236}">
                <a16:creationId xmlns:a16="http://schemas.microsoft.com/office/drawing/2014/main" id="{FFB60531-117A-0E36-B2F4-21892B4C1D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210981" flipH="1">
            <a:off x="2310584" y="3505170"/>
            <a:ext cx="498529" cy="3049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Black Curved Arrow Clip Art at Clker.com - vector clip art online, royalty  free &amp; public domain">
            <a:extLst>
              <a:ext uri="{FF2B5EF4-FFF2-40B4-BE49-F238E27FC236}">
                <a16:creationId xmlns:a16="http://schemas.microsoft.com/office/drawing/2014/main" id="{A11220D9-C021-BE23-E844-D6F70D1738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2731967" flipH="1">
            <a:off x="6121694" y="2312438"/>
            <a:ext cx="498529" cy="304934"/>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228;p38">
            <a:extLst>
              <a:ext uri="{FF2B5EF4-FFF2-40B4-BE49-F238E27FC236}">
                <a16:creationId xmlns:a16="http://schemas.microsoft.com/office/drawing/2014/main" id="{28B317CA-4DDE-A38C-E757-9F23053C68B2}"/>
              </a:ext>
            </a:extLst>
          </p:cNvPr>
          <p:cNvSpPr txBox="1">
            <a:spLocks/>
          </p:cNvSpPr>
          <p:nvPr/>
        </p:nvSpPr>
        <p:spPr>
          <a:xfrm>
            <a:off x="6475404" y="2626979"/>
            <a:ext cx="1667050" cy="3821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Char char="●"/>
              <a:defRPr sz="1400" b="0" i="0" u="none" strike="noStrike" cap="none">
                <a:solidFill>
                  <a:schemeClr val="dk1"/>
                </a:solidFill>
                <a:latin typeface="Albert Sans Medium"/>
                <a:ea typeface="Albert Sans Medium"/>
                <a:cs typeface="Albert Sans Medium"/>
                <a:sym typeface="Albert Sans"/>
              </a:defRPr>
            </a:lvl1pPr>
            <a:lvl2pPr marL="914400" marR="0" lvl="1"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2pPr>
            <a:lvl3pPr marL="1371600" marR="0" lvl="2"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3pPr>
            <a:lvl4pPr marL="1828800" marR="0" lvl="3"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4pPr>
            <a:lvl5pPr marL="2286000" marR="0" lvl="4"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5pPr>
            <a:lvl6pPr marL="2743200" marR="0" lvl="5"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6pPr>
            <a:lvl7pPr marL="3200400" marR="0" lvl="6"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7pPr>
            <a:lvl8pPr marL="3657600" marR="0" lvl="7"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8pPr>
            <a:lvl9pPr marL="4114800" marR="0" lvl="8"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9pPr>
          </a:lstStyle>
          <a:p>
            <a:pPr marL="0" indent="0">
              <a:buFont typeface="Albert Sans"/>
              <a:buNone/>
            </a:pPr>
            <a:r>
              <a:rPr lang="pt-PT" b="1" dirty="0"/>
              <a:t>Nome da “marca”</a:t>
            </a:r>
          </a:p>
        </p:txBody>
      </p:sp>
      <p:sp>
        <p:nvSpPr>
          <p:cNvPr id="7" name="Google Shape;228;p38">
            <a:extLst>
              <a:ext uri="{FF2B5EF4-FFF2-40B4-BE49-F238E27FC236}">
                <a16:creationId xmlns:a16="http://schemas.microsoft.com/office/drawing/2014/main" id="{2E6AE412-E780-ACBA-C970-9598D4B2D521}"/>
              </a:ext>
            </a:extLst>
          </p:cNvPr>
          <p:cNvSpPr txBox="1">
            <a:spLocks/>
          </p:cNvSpPr>
          <p:nvPr/>
        </p:nvSpPr>
        <p:spPr>
          <a:xfrm>
            <a:off x="687769" y="3159386"/>
            <a:ext cx="1745830" cy="3821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Char char="●"/>
              <a:defRPr sz="1400" b="0" i="0" u="none" strike="noStrike" cap="none">
                <a:solidFill>
                  <a:schemeClr val="dk1"/>
                </a:solidFill>
                <a:latin typeface="Albert Sans Medium"/>
                <a:ea typeface="Albert Sans Medium"/>
                <a:cs typeface="Albert Sans Medium"/>
                <a:sym typeface="Albert Sans"/>
              </a:defRPr>
            </a:lvl1pPr>
            <a:lvl2pPr marL="914400" marR="0" lvl="1"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2pPr>
            <a:lvl3pPr marL="1371600" marR="0" lvl="2"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3pPr>
            <a:lvl4pPr marL="1828800" marR="0" lvl="3"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4pPr>
            <a:lvl5pPr marL="2286000" marR="0" lvl="4"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5pPr>
            <a:lvl6pPr marL="2743200" marR="0" lvl="5"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6pPr>
            <a:lvl7pPr marL="3200400" marR="0" lvl="6"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7pPr>
            <a:lvl8pPr marL="3657600" marR="0" lvl="7"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8pPr>
            <a:lvl9pPr marL="4114800" marR="0" lvl="8"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Medium"/>
                <a:ea typeface="Albert Sans Medium"/>
                <a:cs typeface="Albert Sans Medium"/>
                <a:sym typeface="Albert Sans"/>
              </a:defRPr>
            </a:lvl9pPr>
          </a:lstStyle>
          <a:p>
            <a:pPr marL="0" indent="0">
              <a:buFont typeface="Albert Sans"/>
              <a:buNone/>
            </a:pPr>
            <a:r>
              <a:rPr lang="pt-PT" b="1" dirty="0"/>
              <a:t>Logótipo principal</a:t>
            </a:r>
          </a:p>
        </p:txBody>
      </p:sp>
    </p:spTree>
    <p:extLst>
      <p:ext uri="{BB962C8B-B14F-4D97-AF65-F5344CB8AC3E}">
        <p14:creationId xmlns:p14="http://schemas.microsoft.com/office/powerpoint/2010/main" val="2499622703"/>
      </p:ext>
    </p:extLst>
  </p:cSld>
  <p:clrMapOvr>
    <a:masterClrMapping/>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62"/>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Important concepts about CRM integration</a:t>
            </a:r>
            <a:endParaRPr/>
          </a:p>
        </p:txBody>
      </p:sp>
      <p:sp>
        <p:nvSpPr>
          <p:cNvPr id="534" name="Google Shape;534;p62"/>
          <p:cNvSpPr txBox="1"/>
          <p:nvPr/>
        </p:nvSpPr>
        <p:spPr>
          <a:xfrm>
            <a:off x="715125" y="2082800"/>
            <a:ext cx="3740700" cy="731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Streamlined lead tracking</a:t>
            </a:r>
            <a:br>
              <a:rPr lang="en" sz="1800">
                <a:solidFill>
                  <a:schemeClr val="dk1"/>
                </a:solidFill>
                <a:latin typeface="Alexandria Medium"/>
                <a:ea typeface="Alexandria Medium"/>
                <a:cs typeface="Alexandria Medium"/>
                <a:sym typeface="Alexandria Medium"/>
              </a:rPr>
            </a:br>
            <a:r>
              <a:rPr lang="en" sz="1800">
                <a:solidFill>
                  <a:schemeClr val="dk1"/>
                </a:solidFill>
                <a:latin typeface="Alexandria Medium"/>
                <a:ea typeface="Alexandria Medium"/>
                <a:cs typeface="Alexandria Medium"/>
                <a:sym typeface="Alexandria Medium"/>
              </a:rPr>
              <a:t>and management</a:t>
            </a:r>
            <a:endParaRPr sz="1800">
              <a:solidFill>
                <a:schemeClr val="dk1"/>
              </a:solidFill>
              <a:latin typeface="Alexandria Medium"/>
              <a:ea typeface="Alexandria Medium"/>
              <a:cs typeface="Alexandria Medium"/>
              <a:sym typeface="Alexandria Medium"/>
            </a:endParaRPr>
          </a:p>
        </p:txBody>
      </p:sp>
      <p:sp>
        <p:nvSpPr>
          <p:cNvPr id="535" name="Google Shape;535;p62"/>
          <p:cNvSpPr txBox="1"/>
          <p:nvPr/>
        </p:nvSpPr>
        <p:spPr>
          <a:xfrm>
            <a:off x="4688326" y="2082800"/>
            <a:ext cx="3740700" cy="731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Enhanced lead nurturing</a:t>
            </a:r>
            <a:br>
              <a:rPr lang="en" sz="1800">
                <a:solidFill>
                  <a:schemeClr val="dk1"/>
                </a:solidFill>
                <a:latin typeface="Alexandria Medium"/>
                <a:ea typeface="Alexandria Medium"/>
                <a:cs typeface="Alexandria Medium"/>
                <a:sym typeface="Alexandria Medium"/>
              </a:rPr>
            </a:br>
            <a:r>
              <a:rPr lang="en" sz="1800">
                <a:solidFill>
                  <a:schemeClr val="dk1"/>
                </a:solidFill>
                <a:latin typeface="Alexandria Medium"/>
                <a:ea typeface="Alexandria Medium"/>
                <a:cs typeface="Alexandria Medium"/>
                <a:sym typeface="Alexandria Medium"/>
              </a:rPr>
              <a:t>and personalization</a:t>
            </a:r>
            <a:endParaRPr sz="1800">
              <a:solidFill>
                <a:schemeClr val="dk1"/>
              </a:solidFill>
              <a:latin typeface="Alexandria Medium"/>
              <a:ea typeface="Alexandria Medium"/>
              <a:cs typeface="Alexandria Medium"/>
              <a:sym typeface="Alexandria Medium"/>
            </a:endParaRPr>
          </a:p>
        </p:txBody>
      </p:sp>
      <p:sp>
        <p:nvSpPr>
          <p:cNvPr id="536" name="Google Shape;536;p62"/>
          <p:cNvSpPr txBox="1"/>
          <p:nvPr/>
        </p:nvSpPr>
        <p:spPr>
          <a:xfrm>
            <a:off x="715075" y="2966600"/>
            <a:ext cx="3740700" cy="1610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Font typeface="Albert Sans"/>
              <a:buChar char="■"/>
            </a:pPr>
            <a:r>
              <a:rPr lang="en" sz="1200">
                <a:solidFill>
                  <a:schemeClr val="dk1"/>
                </a:solidFill>
                <a:latin typeface="Albert Sans Medium"/>
                <a:ea typeface="Albert Sans Medium"/>
                <a:cs typeface="Albert Sans Medium"/>
                <a:sym typeface="Albert Sans"/>
              </a:rPr>
              <a:t>CRM integration enables businesses to efficiently track and manage leads throughout the entire customer journey</a:t>
            </a:r>
            <a:endParaRPr sz="1200">
              <a:solidFill>
                <a:schemeClr val="dk1"/>
              </a:solidFill>
              <a:latin typeface="Albert Sans Medium"/>
              <a:ea typeface="Albert Sans Medium"/>
              <a:cs typeface="Albert Sans Medium"/>
              <a:sym typeface="Albert Sans"/>
            </a:endParaRPr>
          </a:p>
          <a:p>
            <a:pPr marL="274320" lvl="0" indent="-213359" algn="l" rtl="0">
              <a:spcBef>
                <a:spcPts val="1000"/>
              </a:spcBef>
              <a:spcAft>
                <a:spcPts val="1000"/>
              </a:spcAft>
              <a:buClr>
                <a:schemeClr val="lt2"/>
              </a:buClr>
              <a:buSzPts val="1200"/>
              <a:buFont typeface="Albert Sans"/>
              <a:buChar char="■"/>
            </a:pPr>
            <a:r>
              <a:rPr lang="en" sz="1200">
                <a:solidFill>
                  <a:schemeClr val="dk1"/>
                </a:solidFill>
                <a:latin typeface="Albert Sans Medium"/>
                <a:ea typeface="Albert Sans Medium"/>
                <a:cs typeface="Albert Sans Medium"/>
                <a:sym typeface="Albert Sans"/>
              </a:rPr>
              <a:t>With CRM integration, businesses can automate lead assignment, track lead interactions, and monitor lead progression through the sales funnel</a:t>
            </a:r>
            <a:endParaRPr sz="1200">
              <a:solidFill>
                <a:schemeClr val="dk1"/>
              </a:solidFill>
              <a:latin typeface="Albert Sans Medium"/>
              <a:ea typeface="Albert Sans Medium"/>
              <a:cs typeface="Albert Sans Medium"/>
              <a:sym typeface="Albert Sans"/>
            </a:endParaRPr>
          </a:p>
        </p:txBody>
      </p:sp>
      <p:sp>
        <p:nvSpPr>
          <p:cNvPr id="537" name="Google Shape;537;p62"/>
          <p:cNvSpPr txBox="1"/>
          <p:nvPr/>
        </p:nvSpPr>
        <p:spPr>
          <a:xfrm>
            <a:off x="4688325" y="2966600"/>
            <a:ext cx="3740700" cy="1610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Font typeface="Albert Sans"/>
              <a:buChar char="■"/>
            </a:pPr>
            <a:r>
              <a:rPr lang="en" sz="1200">
                <a:solidFill>
                  <a:schemeClr val="dk1"/>
                </a:solidFill>
                <a:latin typeface="Albert Sans Medium"/>
                <a:ea typeface="Albert Sans Medium"/>
                <a:cs typeface="Albert Sans Medium"/>
                <a:sym typeface="Albert Sans"/>
              </a:rPr>
              <a:t>CRM integration empowers businesses to deliver personalized and targeted communication to leads</a:t>
            </a:r>
            <a:endParaRPr sz="1200">
              <a:solidFill>
                <a:schemeClr val="dk1"/>
              </a:solidFill>
              <a:latin typeface="Albert Sans Medium"/>
              <a:ea typeface="Albert Sans Medium"/>
              <a:cs typeface="Albert Sans Medium"/>
              <a:sym typeface="Albert Sans"/>
            </a:endParaRPr>
          </a:p>
          <a:p>
            <a:pPr marL="274320" lvl="0" indent="-213359" algn="l" rtl="0">
              <a:spcBef>
                <a:spcPts val="1000"/>
              </a:spcBef>
              <a:spcAft>
                <a:spcPts val="1000"/>
              </a:spcAft>
              <a:buClr>
                <a:schemeClr val="lt2"/>
              </a:buClr>
              <a:buSzPts val="1200"/>
              <a:buFont typeface="Albert Sans"/>
              <a:buChar char="■"/>
            </a:pPr>
            <a:r>
              <a:rPr lang="en" sz="1200">
                <a:solidFill>
                  <a:schemeClr val="dk1"/>
                </a:solidFill>
                <a:latin typeface="Albert Sans Medium"/>
                <a:ea typeface="Albert Sans Medium"/>
                <a:cs typeface="Albert Sans Medium"/>
                <a:sym typeface="Albert Sans"/>
              </a:rPr>
              <a:t>By leveraging CRM data, businesses can segment leads based on demographics, behaviors, and interests, allowing for tailored marketing campaigns</a:t>
            </a:r>
            <a:endParaRPr sz="1200">
              <a:solidFill>
                <a:schemeClr val="dk1"/>
              </a:solidFill>
              <a:latin typeface="Albert Sans Medium"/>
              <a:ea typeface="Albert Sans Medium"/>
              <a:cs typeface="Albert Sans Medium"/>
              <a:sym typeface="Albert Sans"/>
            </a:endParaRPr>
          </a:p>
        </p:txBody>
      </p:sp>
      <p:sp>
        <p:nvSpPr>
          <p:cNvPr id="538" name="Google Shape;538;p62"/>
          <p:cNvSpPr txBox="1"/>
          <p:nvPr/>
        </p:nvSpPr>
        <p:spPr>
          <a:xfrm>
            <a:off x="715100" y="1322000"/>
            <a:ext cx="77139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Concepts about CRM integration and lead management</a:t>
            </a:r>
            <a:endParaRPr sz="1800">
              <a:solidFill>
                <a:schemeClr val="dk1"/>
              </a:solidFill>
              <a:latin typeface="Alexandria Medium"/>
              <a:ea typeface="Alexandria Medium"/>
              <a:cs typeface="Alexandria Medium"/>
              <a:sym typeface="Alexandria Medium"/>
            </a:endParaRPr>
          </a:p>
        </p:txBody>
      </p:sp>
      <p:cxnSp>
        <p:nvCxnSpPr>
          <p:cNvPr id="539" name="Google Shape;539;p62"/>
          <p:cNvCxnSpPr>
            <a:stCxn id="538" idx="2"/>
            <a:endCxn id="534" idx="0"/>
          </p:cNvCxnSpPr>
          <p:nvPr/>
        </p:nvCxnSpPr>
        <p:spPr>
          <a:xfrm rot="5400000">
            <a:off x="3426350" y="937100"/>
            <a:ext cx="304800" cy="1986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540" name="Google Shape;540;p62"/>
          <p:cNvCxnSpPr>
            <a:stCxn id="538" idx="2"/>
            <a:endCxn id="535" idx="0"/>
          </p:cNvCxnSpPr>
          <p:nvPr/>
        </p:nvCxnSpPr>
        <p:spPr>
          <a:xfrm rot="-5400000" flipH="1">
            <a:off x="5412950" y="937100"/>
            <a:ext cx="304800" cy="1986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541" name="Google Shape;541;p62"/>
          <p:cNvCxnSpPr>
            <a:stCxn id="534" idx="2"/>
            <a:endCxn id="536" idx="0"/>
          </p:cNvCxnSpPr>
          <p:nvPr/>
        </p:nvCxnSpPr>
        <p:spPr>
          <a:xfrm rot="-5400000" flipH="1">
            <a:off x="2509575" y="28901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542" name="Google Shape;542;p62"/>
          <p:cNvCxnSpPr>
            <a:stCxn id="535" idx="2"/>
            <a:endCxn id="537" idx="0"/>
          </p:cNvCxnSpPr>
          <p:nvPr/>
        </p:nvCxnSpPr>
        <p:spPr>
          <a:xfrm rot="-5400000" flipH="1">
            <a:off x="6482776" y="28901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543" name="Google Shape;543;p62"/>
          <p:cNvCxnSpPr>
            <a:stCxn id="534" idx="3"/>
            <a:endCxn id="535" idx="1"/>
          </p:cNvCxnSpPr>
          <p:nvPr/>
        </p:nvCxnSpPr>
        <p:spPr>
          <a:xfrm>
            <a:off x="4455825" y="2448500"/>
            <a:ext cx="2325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544" name="Google Shape;544;p62"/>
          <p:cNvCxnSpPr>
            <a:stCxn id="536" idx="3"/>
            <a:endCxn id="537" idx="1"/>
          </p:cNvCxnSpPr>
          <p:nvPr/>
        </p:nvCxnSpPr>
        <p:spPr>
          <a:xfrm>
            <a:off x="4455775" y="3771800"/>
            <a:ext cx="232500" cy="600"/>
          </a:xfrm>
          <a:prstGeom prst="bentConnector3">
            <a:avLst>
              <a:gd name="adj1" fmla="val 5001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63"/>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table</a:t>
            </a:r>
            <a:endParaRPr/>
          </a:p>
        </p:txBody>
      </p:sp>
      <p:graphicFrame>
        <p:nvGraphicFramePr>
          <p:cNvPr id="550" name="Google Shape;550;p63"/>
          <p:cNvGraphicFramePr/>
          <p:nvPr/>
        </p:nvGraphicFramePr>
        <p:xfrm>
          <a:off x="715025" y="1321985"/>
          <a:ext cx="3000000" cy="3000000"/>
        </p:xfrm>
        <a:graphic>
          <a:graphicData uri="http://schemas.openxmlformats.org/drawingml/2006/table">
            <a:tbl>
              <a:tblPr>
                <a:noFill/>
                <a:tableStyleId>{FEA701B3-F646-4566-B47C-E3DEAA2E356B}</a:tableStyleId>
              </a:tblPr>
              <a:tblGrid>
                <a:gridCol w="1018375">
                  <a:extLst>
                    <a:ext uri="{9D8B030D-6E8A-4147-A177-3AD203B41FA5}">
                      <a16:colId xmlns:a16="http://schemas.microsoft.com/office/drawing/2014/main" val="20000"/>
                    </a:ext>
                  </a:extLst>
                </a:gridCol>
                <a:gridCol w="1115925">
                  <a:extLst>
                    <a:ext uri="{9D8B030D-6E8A-4147-A177-3AD203B41FA5}">
                      <a16:colId xmlns:a16="http://schemas.microsoft.com/office/drawing/2014/main" val="20001"/>
                    </a:ext>
                  </a:extLst>
                </a:gridCol>
                <a:gridCol w="1115925">
                  <a:extLst>
                    <a:ext uri="{9D8B030D-6E8A-4147-A177-3AD203B41FA5}">
                      <a16:colId xmlns:a16="http://schemas.microsoft.com/office/drawing/2014/main" val="20002"/>
                    </a:ext>
                  </a:extLst>
                </a:gridCol>
                <a:gridCol w="1115925">
                  <a:extLst>
                    <a:ext uri="{9D8B030D-6E8A-4147-A177-3AD203B41FA5}">
                      <a16:colId xmlns:a16="http://schemas.microsoft.com/office/drawing/2014/main" val="20003"/>
                    </a:ext>
                  </a:extLst>
                </a:gridCol>
                <a:gridCol w="1115925">
                  <a:extLst>
                    <a:ext uri="{9D8B030D-6E8A-4147-A177-3AD203B41FA5}">
                      <a16:colId xmlns:a16="http://schemas.microsoft.com/office/drawing/2014/main" val="20004"/>
                    </a:ext>
                  </a:extLst>
                </a:gridCol>
                <a:gridCol w="1115925">
                  <a:extLst>
                    <a:ext uri="{9D8B030D-6E8A-4147-A177-3AD203B41FA5}">
                      <a16:colId xmlns:a16="http://schemas.microsoft.com/office/drawing/2014/main" val="20005"/>
                    </a:ext>
                  </a:extLst>
                </a:gridCol>
                <a:gridCol w="1115925">
                  <a:extLst>
                    <a:ext uri="{9D8B030D-6E8A-4147-A177-3AD203B41FA5}">
                      <a16:colId xmlns:a16="http://schemas.microsoft.com/office/drawing/2014/main" val="20006"/>
                    </a:ext>
                  </a:extLst>
                </a:gridCol>
              </a:tblGrid>
              <a:tr h="450650">
                <a:tc>
                  <a:txBody>
                    <a:bodyPr/>
                    <a:lstStyle/>
                    <a:p>
                      <a:pPr marL="0" lvl="0" indent="0" algn="l" rtl="0">
                        <a:spcBef>
                          <a:spcPts val="0"/>
                        </a:spcBef>
                        <a:spcAft>
                          <a:spcPts val="0"/>
                        </a:spcAft>
                        <a:buNone/>
                      </a:pPr>
                      <a:endParaRPr sz="1200">
                        <a:solidFill>
                          <a:schemeClr val="lt1"/>
                        </a:solidFill>
                        <a:latin typeface="Alexandria Medium"/>
                        <a:ea typeface="Alexandria Medium"/>
                        <a:cs typeface="Alexandria Medium"/>
                        <a:sym typeface="Alexandria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lt1"/>
                          </a:solidFill>
                          <a:latin typeface="Alexandria Medium"/>
                          <a:ea typeface="Alexandria Medium"/>
                          <a:cs typeface="Alexandria Medium"/>
                          <a:sym typeface="Alexandria Medium"/>
                        </a:rPr>
                        <a:t>Team A</a:t>
                      </a:r>
                      <a:endParaRPr sz="1200">
                        <a:solidFill>
                          <a:schemeClr val="lt1"/>
                        </a:solidFill>
                        <a:latin typeface="Alexandria Medium"/>
                        <a:ea typeface="Alexandria Medium"/>
                        <a:cs typeface="Alexandria Medium"/>
                        <a:sym typeface="Alexandria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lt1"/>
                          </a:solidFill>
                          <a:latin typeface="Alexandria Medium"/>
                          <a:ea typeface="Alexandria Medium"/>
                          <a:cs typeface="Alexandria Medium"/>
                          <a:sym typeface="Alexandria Medium"/>
                        </a:rPr>
                        <a:t>Team B</a:t>
                      </a:r>
                      <a:endParaRPr sz="1200">
                        <a:solidFill>
                          <a:schemeClr val="lt1"/>
                        </a:solidFill>
                        <a:latin typeface="Alexandria Medium"/>
                        <a:ea typeface="Alexandria Medium"/>
                        <a:cs typeface="Alexandria Medium"/>
                        <a:sym typeface="Alexandria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Clr>
                          <a:srgbClr val="000000"/>
                        </a:buClr>
                        <a:buSzPts val="1100"/>
                        <a:buFont typeface="Arial"/>
                        <a:buNone/>
                      </a:pPr>
                      <a:r>
                        <a:rPr lang="en" sz="1200">
                          <a:solidFill>
                            <a:schemeClr val="lt1"/>
                          </a:solidFill>
                          <a:latin typeface="Alexandria Medium"/>
                          <a:ea typeface="Alexandria Medium"/>
                          <a:cs typeface="Alexandria Medium"/>
                          <a:sym typeface="Alexandria Medium"/>
                        </a:rPr>
                        <a:t>Team C</a:t>
                      </a:r>
                      <a:endParaRPr sz="1200">
                        <a:solidFill>
                          <a:schemeClr val="lt1"/>
                        </a:solidFill>
                        <a:latin typeface="Alexandria Medium"/>
                        <a:ea typeface="Alexandria Medium"/>
                        <a:cs typeface="Alexandria Medium"/>
                        <a:sym typeface="Alexandria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lt1"/>
                          </a:solidFill>
                          <a:latin typeface="Alexandria Medium"/>
                          <a:ea typeface="Alexandria Medium"/>
                          <a:cs typeface="Alexandria Medium"/>
                          <a:sym typeface="Alexandria Medium"/>
                        </a:rPr>
                        <a:t>Team D</a:t>
                      </a:r>
                      <a:endParaRPr sz="1200">
                        <a:solidFill>
                          <a:schemeClr val="lt1"/>
                        </a:solidFill>
                        <a:latin typeface="Alexandria Medium"/>
                        <a:ea typeface="Alexandria Medium"/>
                        <a:cs typeface="Alexandria Medium"/>
                        <a:sym typeface="Alexandria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lt1"/>
                          </a:solidFill>
                          <a:latin typeface="Alexandria Medium"/>
                          <a:ea typeface="Alexandria Medium"/>
                          <a:cs typeface="Alexandria Medium"/>
                          <a:sym typeface="Alexandria Medium"/>
                        </a:rPr>
                        <a:t>Team E</a:t>
                      </a:r>
                      <a:endParaRPr sz="1200">
                        <a:solidFill>
                          <a:schemeClr val="lt1"/>
                        </a:solidFill>
                        <a:latin typeface="Alexandria Medium"/>
                        <a:ea typeface="Alexandria Medium"/>
                        <a:cs typeface="Alexandria Medium"/>
                        <a:sym typeface="Alexandria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lt1"/>
                          </a:solidFill>
                          <a:latin typeface="Alexandria Medium"/>
                          <a:ea typeface="Alexandria Medium"/>
                          <a:cs typeface="Alexandria Medium"/>
                          <a:sym typeface="Alexandria Medium"/>
                        </a:rPr>
                        <a:t>Team F</a:t>
                      </a:r>
                      <a:endParaRPr sz="1200">
                        <a:solidFill>
                          <a:schemeClr val="lt1"/>
                        </a:solidFill>
                        <a:latin typeface="Alexandria Medium"/>
                        <a:ea typeface="Alexandria Medium"/>
                        <a:cs typeface="Alexandria Medium"/>
                        <a:sym typeface="Alexandria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370200">
                <a:tc>
                  <a:txBody>
                    <a:bodyPr/>
                    <a:lstStyle/>
                    <a:p>
                      <a:pPr marL="0" lvl="0" indent="0" algn="l" rtl="0">
                        <a:spcBef>
                          <a:spcPts val="0"/>
                        </a:spcBef>
                        <a:spcAft>
                          <a:spcPts val="0"/>
                        </a:spcAft>
                        <a:buNone/>
                      </a:pPr>
                      <a:r>
                        <a:rPr lang="en" sz="1200">
                          <a:solidFill>
                            <a:schemeClr val="dk1"/>
                          </a:solidFill>
                          <a:latin typeface="Alexandria Medium"/>
                          <a:ea typeface="Alexandria Medium"/>
                          <a:cs typeface="Alexandria Medium"/>
                          <a:sym typeface="Alexandria Medium"/>
                        </a:rPr>
                        <a:t>Mercury</a:t>
                      </a:r>
                      <a:endParaRPr sz="1200">
                        <a:solidFill>
                          <a:schemeClr val="dk1"/>
                        </a:solidFill>
                        <a:latin typeface="Alexandria Medium"/>
                        <a:ea typeface="Alexandria Medium"/>
                        <a:cs typeface="Alexandria Medium"/>
                        <a:sym typeface="Alexandria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Medium"/>
                          <a:ea typeface="Albert Sans Medium"/>
                          <a:cs typeface="Albert Sans Medium"/>
                          <a:sym typeface="Albert Sans"/>
                        </a:rPr>
                        <a:t>XX</a:t>
                      </a:r>
                      <a:endParaRPr sz="1200">
                        <a:solidFill>
                          <a:schemeClr val="dk1"/>
                        </a:solidFill>
                        <a:latin typeface="Albert Sans Medium"/>
                        <a:ea typeface="Albert Sans Medium"/>
                        <a:cs typeface="Albert Sans Medium"/>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Medium"/>
                          <a:ea typeface="Albert Sans Medium"/>
                          <a:cs typeface="Albert Sans Medium"/>
                          <a:sym typeface="Albert Sans"/>
                        </a:rPr>
                        <a:t>XX</a:t>
                      </a:r>
                      <a:endParaRPr sz="1200">
                        <a:solidFill>
                          <a:schemeClr val="dk1"/>
                        </a:solidFill>
                        <a:latin typeface="Albert Sans Medium"/>
                        <a:ea typeface="Albert Sans Medium"/>
                        <a:cs typeface="Albert Sans Medium"/>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Medium"/>
                          <a:ea typeface="Albert Sans Medium"/>
                          <a:cs typeface="Albert Sans Medium"/>
                          <a:sym typeface="Albert Sans"/>
                        </a:rPr>
                        <a:t>XX</a:t>
                      </a:r>
                      <a:endParaRPr sz="1200">
                        <a:solidFill>
                          <a:schemeClr val="dk1"/>
                        </a:solidFill>
                        <a:latin typeface="Albert Sans Medium"/>
                        <a:ea typeface="Albert Sans Medium"/>
                        <a:cs typeface="Albert Sans Medium"/>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Medium"/>
                          <a:ea typeface="Albert Sans Medium"/>
                          <a:cs typeface="Albert Sans Medium"/>
                          <a:sym typeface="Albert Sans"/>
                        </a:rPr>
                        <a:t>XX</a:t>
                      </a:r>
                      <a:endParaRPr sz="1200">
                        <a:solidFill>
                          <a:schemeClr val="dk1"/>
                        </a:solidFill>
                        <a:latin typeface="Albert Sans Medium"/>
                        <a:ea typeface="Albert Sans Medium"/>
                        <a:cs typeface="Albert Sans Medium"/>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Medium"/>
                          <a:ea typeface="Albert Sans Medium"/>
                          <a:cs typeface="Albert Sans Medium"/>
                          <a:sym typeface="Albert Sans"/>
                        </a:rPr>
                        <a:t>XX</a:t>
                      </a:r>
                      <a:endParaRPr sz="1200">
                        <a:solidFill>
                          <a:schemeClr val="dk1"/>
                        </a:solidFill>
                        <a:latin typeface="Albert Sans Medium"/>
                        <a:ea typeface="Albert Sans Medium"/>
                        <a:cs typeface="Albert Sans Medium"/>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Medium"/>
                          <a:ea typeface="Albert Sans Medium"/>
                          <a:cs typeface="Albert Sans Medium"/>
                          <a:sym typeface="Albert Sans"/>
                        </a:rPr>
                        <a:t>XX</a:t>
                      </a:r>
                      <a:endParaRPr sz="1200">
                        <a:solidFill>
                          <a:schemeClr val="dk1"/>
                        </a:solidFill>
                        <a:latin typeface="Albert Sans Medium"/>
                        <a:ea typeface="Albert Sans Medium"/>
                        <a:cs typeface="Albert Sans Medium"/>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0200">
                <a:tc>
                  <a:txBody>
                    <a:bodyPr/>
                    <a:lstStyle/>
                    <a:p>
                      <a:pPr marL="0" lvl="0" indent="0" algn="l" rtl="0">
                        <a:spcBef>
                          <a:spcPts val="0"/>
                        </a:spcBef>
                        <a:spcAft>
                          <a:spcPts val="0"/>
                        </a:spcAft>
                        <a:buNone/>
                      </a:pPr>
                      <a:r>
                        <a:rPr lang="en" sz="1200">
                          <a:solidFill>
                            <a:schemeClr val="dk1"/>
                          </a:solidFill>
                          <a:latin typeface="Alexandria Medium"/>
                          <a:ea typeface="Alexandria Medium"/>
                          <a:cs typeface="Alexandria Medium"/>
                          <a:sym typeface="Alexandria Medium"/>
                        </a:rPr>
                        <a:t>Mars</a:t>
                      </a:r>
                      <a:endParaRPr sz="1200">
                        <a:solidFill>
                          <a:schemeClr val="dk1"/>
                        </a:solidFill>
                        <a:latin typeface="Alexandria Medium"/>
                        <a:ea typeface="Alexandria Medium"/>
                        <a:cs typeface="Alexandria Medium"/>
                        <a:sym typeface="Alexandria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Medium"/>
                          <a:ea typeface="Albert Sans Medium"/>
                          <a:cs typeface="Albert Sans Medium"/>
                          <a:sym typeface="Albert Sans"/>
                        </a:rPr>
                        <a:t>XX</a:t>
                      </a:r>
                      <a:endParaRPr sz="1200">
                        <a:solidFill>
                          <a:schemeClr val="dk1"/>
                        </a:solidFill>
                        <a:latin typeface="Albert Sans Medium"/>
                        <a:ea typeface="Albert Sans Medium"/>
                        <a:cs typeface="Albert Sans Medium"/>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Medium"/>
                          <a:ea typeface="Albert Sans Medium"/>
                          <a:cs typeface="Albert Sans Medium"/>
                          <a:sym typeface="Albert Sans"/>
                        </a:rPr>
                        <a:t>XX</a:t>
                      </a:r>
                      <a:endParaRPr sz="1200">
                        <a:solidFill>
                          <a:schemeClr val="dk1"/>
                        </a:solidFill>
                        <a:latin typeface="Albert Sans Medium"/>
                        <a:ea typeface="Albert Sans Medium"/>
                        <a:cs typeface="Albert Sans Medium"/>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Medium"/>
                          <a:ea typeface="Albert Sans Medium"/>
                          <a:cs typeface="Albert Sans Medium"/>
                          <a:sym typeface="Albert Sans"/>
                        </a:rPr>
                        <a:t>XX</a:t>
                      </a:r>
                      <a:endParaRPr sz="1200">
                        <a:solidFill>
                          <a:schemeClr val="dk1"/>
                        </a:solidFill>
                        <a:latin typeface="Albert Sans Medium"/>
                        <a:ea typeface="Albert Sans Medium"/>
                        <a:cs typeface="Albert Sans Medium"/>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Medium"/>
                          <a:ea typeface="Albert Sans Medium"/>
                          <a:cs typeface="Albert Sans Medium"/>
                          <a:sym typeface="Albert Sans"/>
                        </a:rPr>
                        <a:t>XX</a:t>
                      </a:r>
                      <a:endParaRPr sz="1200">
                        <a:solidFill>
                          <a:schemeClr val="dk1"/>
                        </a:solidFill>
                        <a:latin typeface="Albert Sans Medium"/>
                        <a:ea typeface="Albert Sans Medium"/>
                        <a:cs typeface="Albert Sans Medium"/>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Medium"/>
                          <a:ea typeface="Albert Sans Medium"/>
                          <a:cs typeface="Albert Sans Medium"/>
                          <a:sym typeface="Albert Sans"/>
                        </a:rPr>
                        <a:t>XX</a:t>
                      </a:r>
                      <a:endParaRPr sz="1200">
                        <a:solidFill>
                          <a:schemeClr val="dk1"/>
                        </a:solidFill>
                        <a:latin typeface="Albert Sans Medium"/>
                        <a:ea typeface="Albert Sans Medium"/>
                        <a:cs typeface="Albert Sans Medium"/>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Medium"/>
                          <a:ea typeface="Albert Sans Medium"/>
                          <a:cs typeface="Albert Sans Medium"/>
                          <a:sym typeface="Albert Sans"/>
                        </a:rPr>
                        <a:t>XX</a:t>
                      </a:r>
                      <a:endParaRPr sz="1200">
                        <a:solidFill>
                          <a:schemeClr val="dk1"/>
                        </a:solidFill>
                        <a:latin typeface="Albert Sans Medium"/>
                        <a:ea typeface="Albert Sans Medium"/>
                        <a:cs typeface="Albert Sans Medium"/>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70200">
                <a:tc>
                  <a:txBody>
                    <a:bodyPr/>
                    <a:lstStyle/>
                    <a:p>
                      <a:pPr marL="0" lvl="0" indent="0" algn="l" rtl="0">
                        <a:spcBef>
                          <a:spcPts val="0"/>
                        </a:spcBef>
                        <a:spcAft>
                          <a:spcPts val="0"/>
                        </a:spcAft>
                        <a:buNone/>
                      </a:pPr>
                      <a:r>
                        <a:rPr lang="en" sz="1200">
                          <a:solidFill>
                            <a:schemeClr val="dk1"/>
                          </a:solidFill>
                          <a:latin typeface="Alexandria Medium"/>
                          <a:ea typeface="Alexandria Medium"/>
                          <a:cs typeface="Alexandria Medium"/>
                          <a:sym typeface="Alexandria Medium"/>
                        </a:rPr>
                        <a:t>Saturn</a:t>
                      </a:r>
                      <a:endParaRPr sz="1200">
                        <a:solidFill>
                          <a:schemeClr val="dk1"/>
                        </a:solidFill>
                        <a:latin typeface="Alexandria Medium"/>
                        <a:ea typeface="Alexandria Medium"/>
                        <a:cs typeface="Alexandria Medium"/>
                        <a:sym typeface="Alexandria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Medium"/>
                          <a:ea typeface="Albert Sans Medium"/>
                          <a:cs typeface="Albert Sans Medium"/>
                          <a:sym typeface="Albert Sans"/>
                        </a:rPr>
                        <a:t>XX</a:t>
                      </a:r>
                      <a:endParaRPr sz="1200">
                        <a:solidFill>
                          <a:schemeClr val="dk1"/>
                        </a:solidFill>
                        <a:latin typeface="Albert Sans Medium"/>
                        <a:ea typeface="Albert Sans Medium"/>
                        <a:cs typeface="Albert Sans Medium"/>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Medium"/>
                          <a:ea typeface="Albert Sans Medium"/>
                          <a:cs typeface="Albert Sans Medium"/>
                          <a:sym typeface="Albert Sans"/>
                        </a:rPr>
                        <a:t>XX</a:t>
                      </a:r>
                      <a:endParaRPr sz="1200">
                        <a:solidFill>
                          <a:schemeClr val="dk1"/>
                        </a:solidFill>
                        <a:latin typeface="Albert Sans Medium"/>
                        <a:ea typeface="Albert Sans Medium"/>
                        <a:cs typeface="Albert Sans Medium"/>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Medium"/>
                          <a:ea typeface="Albert Sans Medium"/>
                          <a:cs typeface="Albert Sans Medium"/>
                          <a:sym typeface="Albert Sans"/>
                        </a:rPr>
                        <a:t>XX</a:t>
                      </a:r>
                      <a:endParaRPr sz="1200">
                        <a:solidFill>
                          <a:schemeClr val="dk1"/>
                        </a:solidFill>
                        <a:latin typeface="Albert Sans Medium"/>
                        <a:ea typeface="Albert Sans Medium"/>
                        <a:cs typeface="Albert Sans Medium"/>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Medium"/>
                          <a:ea typeface="Albert Sans Medium"/>
                          <a:cs typeface="Albert Sans Medium"/>
                          <a:sym typeface="Albert Sans"/>
                        </a:rPr>
                        <a:t>XX</a:t>
                      </a:r>
                      <a:endParaRPr sz="1200">
                        <a:solidFill>
                          <a:schemeClr val="dk1"/>
                        </a:solidFill>
                        <a:latin typeface="Albert Sans Medium"/>
                        <a:ea typeface="Albert Sans Medium"/>
                        <a:cs typeface="Albert Sans Medium"/>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Medium"/>
                          <a:ea typeface="Albert Sans Medium"/>
                          <a:cs typeface="Albert Sans Medium"/>
                          <a:sym typeface="Albert Sans"/>
                        </a:rPr>
                        <a:t>XX</a:t>
                      </a:r>
                      <a:endParaRPr sz="1200">
                        <a:solidFill>
                          <a:schemeClr val="dk1"/>
                        </a:solidFill>
                        <a:latin typeface="Albert Sans Medium"/>
                        <a:ea typeface="Albert Sans Medium"/>
                        <a:cs typeface="Albert Sans Medium"/>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Medium"/>
                          <a:ea typeface="Albert Sans Medium"/>
                          <a:cs typeface="Albert Sans Medium"/>
                          <a:sym typeface="Albert Sans"/>
                        </a:rPr>
                        <a:t>XX</a:t>
                      </a:r>
                      <a:endParaRPr sz="1200">
                        <a:solidFill>
                          <a:schemeClr val="dk1"/>
                        </a:solidFill>
                        <a:latin typeface="Albert Sans Medium"/>
                        <a:ea typeface="Albert Sans Medium"/>
                        <a:cs typeface="Albert Sans Medium"/>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0200">
                <a:tc>
                  <a:txBody>
                    <a:bodyPr/>
                    <a:lstStyle/>
                    <a:p>
                      <a:pPr marL="0" lvl="0" indent="0" algn="l" rtl="0">
                        <a:spcBef>
                          <a:spcPts val="0"/>
                        </a:spcBef>
                        <a:spcAft>
                          <a:spcPts val="0"/>
                        </a:spcAft>
                        <a:buNone/>
                      </a:pPr>
                      <a:r>
                        <a:rPr lang="en" sz="1200">
                          <a:solidFill>
                            <a:schemeClr val="dk1"/>
                          </a:solidFill>
                          <a:latin typeface="Alexandria Medium"/>
                          <a:ea typeface="Alexandria Medium"/>
                          <a:cs typeface="Alexandria Medium"/>
                          <a:sym typeface="Alexandria Medium"/>
                        </a:rPr>
                        <a:t>Venus</a:t>
                      </a:r>
                      <a:endParaRPr sz="1200">
                        <a:solidFill>
                          <a:schemeClr val="dk1"/>
                        </a:solidFill>
                        <a:latin typeface="Alexandria Medium"/>
                        <a:ea typeface="Alexandria Medium"/>
                        <a:cs typeface="Alexandria Medium"/>
                        <a:sym typeface="Alexandria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Medium"/>
                          <a:ea typeface="Albert Sans Medium"/>
                          <a:cs typeface="Albert Sans Medium"/>
                          <a:sym typeface="Albert Sans"/>
                        </a:rPr>
                        <a:t>XX</a:t>
                      </a:r>
                      <a:endParaRPr sz="1200">
                        <a:solidFill>
                          <a:schemeClr val="dk1"/>
                        </a:solidFill>
                        <a:latin typeface="Albert Sans Medium"/>
                        <a:ea typeface="Albert Sans Medium"/>
                        <a:cs typeface="Albert Sans Medium"/>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Medium"/>
                          <a:ea typeface="Albert Sans Medium"/>
                          <a:cs typeface="Albert Sans Medium"/>
                          <a:sym typeface="Albert Sans"/>
                        </a:rPr>
                        <a:t>XX</a:t>
                      </a:r>
                      <a:endParaRPr sz="1200">
                        <a:solidFill>
                          <a:schemeClr val="dk1"/>
                        </a:solidFill>
                        <a:latin typeface="Albert Sans Medium"/>
                        <a:ea typeface="Albert Sans Medium"/>
                        <a:cs typeface="Albert Sans Medium"/>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Medium"/>
                          <a:ea typeface="Albert Sans Medium"/>
                          <a:cs typeface="Albert Sans Medium"/>
                          <a:sym typeface="Albert Sans"/>
                        </a:rPr>
                        <a:t>XX</a:t>
                      </a:r>
                      <a:endParaRPr sz="1200">
                        <a:solidFill>
                          <a:schemeClr val="dk1"/>
                        </a:solidFill>
                        <a:latin typeface="Albert Sans Medium"/>
                        <a:ea typeface="Albert Sans Medium"/>
                        <a:cs typeface="Albert Sans Medium"/>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Medium"/>
                          <a:ea typeface="Albert Sans Medium"/>
                          <a:cs typeface="Albert Sans Medium"/>
                          <a:sym typeface="Albert Sans"/>
                        </a:rPr>
                        <a:t>XX</a:t>
                      </a:r>
                      <a:endParaRPr sz="1200">
                        <a:solidFill>
                          <a:schemeClr val="dk1"/>
                        </a:solidFill>
                        <a:latin typeface="Albert Sans Medium"/>
                        <a:ea typeface="Albert Sans Medium"/>
                        <a:cs typeface="Albert Sans Medium"/>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Medium"/>
                          <a:ea typeface="Albert Sans Medium"/>
                          <a:cs typeface="Albert Sans Medium"/>
                          <a:sym typeface="Albert Sans"/>
                        </a:rPr>
                        <a:t>XX</a:t>
                      </a:r>
                      <a:endParaRPr sz="1200">
                        <a:solidFill>
                          <a:schemeClr val="dk1"/>
                        </a:solidFill>
                        <a:latin typeface="Albert Sans Medium"/>
                        <a:ea typeface="Albert Sans Medium"/>
                        <a:cs typeface="Albert Sans Medium"/>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Medium"/>
                          <a:ea typeface="Albert Sans Medium"/>
                          <a:cs typeface="Albert Sans Medium"/>
                          <a:sym typeface="Albert Sans"/>
                        </a:rPr>
                        <a:t>XX</a:t>
                      </a:r>
                      <a:endParaRPr sz="1200">
                        <a:solidFill>
                          <a:schemeClr val="dk1"/>
                        </a:solidFill>
                        <a:latin typeface="Albert Sans Medium"/>
                        <a:ea typeface="Albert Sans Medium"/>
                        <a:cs typeface="Albert Sans Medium"/>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70200">
                <a:tc>
                  <a:txBody>
                    <a:bodyPr/>
                    <a:lstStyle/>
                    <a:p>
                      <a:pPr marL="0" lvl="0" indent="0" algn="l" rtl="0">
                        <a:spcBef>
                          <a:spcPts val="0"/>
                        </a:spcBef>
                        <a:spcAft>
                          <a:spcPts val="0"/>
                        </a:spcAft>
                        <a:buNone/>
                      </a:pPr>
                      <a:r>
                        <a:rPr lang="en" sz="1200">
                          <a:solidFill>
                            <a:schemeClr val="dk1"/>
                          </a:solidFill>
                          <a:latin typeface="Alexandria Medium"/>
                          <a:ea typeface="Alexandria Medium"/>
                          <a:cs typeface="Alexandria Medium"/>
                          <a:sym typeface="Alexandria Medium"/>
                        </a:rPr>
                        <a:t>Jupiter</a:t>
                      </a:r>
                      <a:endParaRPr sz="1200">
                        <a:solidFill>
                          <a:schemeClr val="dk1"/>
                        </a:solidFill>
                        <a:latin typeface="Alexandria Medium"/>
                        <a:ea typeface="Alexandria Medium"/>
                        <a:cs typeface="Alexandria Medium"/>
                        <a:sym typeface="Alexandria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Medium"/>
                          <a:ea typeface="Albert Sans Medium"/>
                          <a:cs typeface="Albert Sans Medium"/>
                          <a:sym typeface="Albert Sans"/>
                        </a:rPr>
                        <a:t>XX</a:t>
                      </a:r>
                      <a:endParaRPr sz="1200">
                        <a:solidFill>
                          <a:schemeClr val="dk1"/>
                        </a:solidFill>
                        <a:latin typeface="Albert Sans Medium"/>
                        <a:ea typeface="Albert Sans Medium"/>
                        <a:cs typeface="Albert Sans Medium"/>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Medium"/>
                          <a:ea typeface="Albert Sans Medium"/>
                          <a:cs typeface="Albert Sans Medium"/>
                          <a:sym typeface="Albert Sans"/>
                        </a:rPr>
                        <a:t>XX</a:t>
                      </a:r>
                      <a:endParaRPr sz="1200">
                        <a:solidFill>
                          <a:schemeClr val="dk1"/>
                        </a:solidFill>
                        <a:latin typeface="Albert Sans Medium"/>
                        <a:ea typeface="Albert Sans Medium"/>
                        <a:cs typeface="Albert Sans Medium"/>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Medium"/>
                          <a:ea typeface="Albert Sans Medium"/>
                          <a:cs typeface="Albert Sans Medium"/>
                          <a:sym typeface="Albert Sans"/>
                        </a:rPr>
                        <a:t>XX</a:t>
                      </a:r>
                      <a:endParaRPr sz="1200">
                        <a:solidFill>
                          <a:schemeClr val="dk1"/>
                        </a:solidFill>
                        <a:latin typeface="Albert Sans Medium"/>
                        <a:ea typeface="Albert Sans Medium"/>
                        <a:cs typeface="Albert Sans Medium"/>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Medium"/>
                          <a:ea typeface="Albert Sans Medium"/>
                          <a:cs typeface="Albert Sans Medium"/>
                          <a:sym typeface="Albert Sans"/>
                        </a:rPr>
                        <a:t>XX</a:t>
                      </a:r>
                      <a:endParaRPr sz="1200">
                        <a:solidFill>
                          <a:schemeClr val="dk1"/>
                        </a:solidFill>
                        <a:latin typeface="Albert Sans Medium"/>
                        <a:ea typeface="Albert Sans Medium"/>
                        <a:cs typeface="Albert Sans Medium"/>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Medium"/>
                          <a:ea typeface="Albert Sans Medium"/>
                          <a:cs typeface="Albert Sans Medium"/>
                          <a:sym typeface="Albert Sans"/>
                        </a:rPr>
                        <a:t>XX</a:t>
                      </a:r>
                      <a:endParaRPr sz="1200">
                        <a:solidFill>
                          <a:schemeClr val="dk1"/>
                        </a:solidFill>
                        <a:latin typeface="Albert Sans Medium"/>
                        <a:ea typeface="Albert Sans Medium"/>
                        <a:cs typeface="Albert Sans Medium"/>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Medium"/>
                          <a:ea typeface="Albert Sans Medium"/>
                          <a:cs typeface="Albert Sans Medium"/>
                          <a:sym typeface="Albert Sans"/>
                        </a:rPr>
                        <a:t>XX</a:t>
                      </a:r>
                      <a:endParaRPr sz="1200">
                        <a:solidFill>
                          <a:schemeClr val="dk1"/>
                        </a:solidFill>
                        <a:latin typeface="Albert Sans Medium"/>
                        <a:ea typeface="Albert Sans Medium"/>
                        <a:cs typeface="Albert Sans Medium"/>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70200">
                <a:tc>
                  <a:txBody>
                    <a:bodyPr/>
                    <a:lstStyle/>
                    <a:p>
                      <a:pPr marL="0" lvl="0" indent="0" algn="l" rtl="0">
                        <a:spcBef>
                          <a:spcPts val="0"/>
                        </a:spcBef>
                        <a:spcAft>
                          <a:spcPts val="0"/>
                        </a:spcAft>
                        <a:buNone/>
                      </a:pPr>
                      <a:r>
                        <a:rPr lang="en" sz="1200">
                          <a:solidFill>
                            <a:schemeClr val="dk1"/>
                          </a:solidFill>
                          <a:latin typeface="Alexandria Medium"/>
                          <a:ea typeface="Alexandria Medium"/>
                          <a:cs typeface="Alexandria Medium"/>
                          <a:sym typeface="Alexandria Medium"/>
                        </a:rPr>
                        <a:t>Earth</a:t>
                      </a:r>
                      <a:endParaRPr sz="1200">
                        <a:solidFill>
                          <a:schemeClr val="dk1"/>
                        </a:solidFill>
                        <a:latin typeface="Alexandria Medium"/>
                        <a:ea typeface="Alexandria Medium"/>
                        <a:cs typeface="Alexandria Medium"/>
                        <a:sym typeface="Alexandria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Medium"/>
                          <a:ea typeface="Albert Sans Medium"/>
                          <a:cs typeface="Albert Sans Medium"/>
                          <a:sym typeface="Albert Sans"/>
                        </a:rPr>
                        <a:t>XX</a:t>
                      </a:r>
                      <a:endParaRPr sz="1200">
                        <a:solidFill>
                          <a:schemeClr val="dk1"/>
                        </a:solidFill>
                        <a:latin typeface="Albert Sans Medium"/>
                        <a:ea typeface="Albert Sans Medium"/>
                        <a:cs typeface="Albert Sans Medium"/>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Medium"/>
                          <a:ea typeface="Albert Sans Medium"/>
                          <a:cs typeface="Albert Sans Medium"/>
                          <a:sym typeface="Albert Sans"/>
                        </a:rPr>
                        <a:t>XX</a:t>
                      </a:r>
                      <a:endParaRPr sz="1200">
                        <a:solidFill>
                          <a:schemeClr val="dk1"/>
                        </a:solidFill>
                        <a:latin typeface="Albert Sans Medium"/>
                        <a:ea typeface="Albert Sans Medium"/>
                        <a:cs typeface="Albert Sans Medium"/>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Medium"/>
                          <a:ea typeface="Albert Sans Medium"/>
                          <a:cs typeface="Albert Sans Medium"/>
                          <a:sym typeface="Albert Sans"/>
                        </a:rPr>
                        <a:t>XX</a:t>
                      </a:r>
                      <a:endParaRPr sz="1200">
                        <a:solidFill>
                          <a:schemeClr val="dk1"/>
                        </a:solidFill>
                        <a:latin typeface="Albert Sans Medium"/>
                        <a:ea typeface="Albert Sans Medium"/>
                        <a:cs typeface="Albert Sans Medium"/>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Medium"/>
                          <a:ea typeface="Albert Sans Medium"/>
                          <a:cs typeface="Albert Sans Medium"/>
                          <a:sym typeface="Albert Sans"/>
                        </a:rPr>
                        <a:t>XX</a:t>
                      </a:r>
                      <a:endParaRPr sz="1200">
                        <a:solidFill>
                          <a:schemeClr val="dk1"/>
                        </a:solidFill>
                        <a:latin typeface="Albert Sans Medium"/>
                        <a:ea typeface="Albert Sans Medium"/>
                        <a:cs typeface="Albert Sans Medium"/>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Medium"/>
                          <a:ea typeface="Albert Sans Medium"/>
                          <a:cs typeface="Albert Sans Medium"/>
                          <a:sym typeface="Albert Sans"/>
                        </a:rPr>
                        <a:t>XX</a:t>
                      </a:r>
                      <a:endParaRPr sz="1200">
                        <a:solidFill>
                          <a:schemeClr val="dk1"/>
                        </a:solidFill>
                        <a:latin typeface="Albert Sans Medium"/>
                        <a:ea typeface="Albert Sans Medium"/>
                        <a:cs typeface="Albert Sans Medium"/>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Medium"/>
                          <a:ea typeface="Albert Sans Medium"/>
                          <a:cs typeface="Albert Sans Medium"/>
                          <a:sym typeface="Albert Sans"/>
                        </a:rPr>
                        <a:t>XX</a:t>
                      </a:r>
                      <a:endParaRPr sz="1200">
                        <a:solidFill>
                          <a:schemeClr val="dk1"/>
                        </a:solidFill>
                        <a:latin typeface="Albert Sans Medium"/>
                        <a:ea typeface="Albert Sans Medium"/>
                        <a:cs typeface="Albert Sans Medium"/>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70200">
                <a:tc>
                  <a:txBody>
                    <a:bodyPr/>
                    <a:lstStyle/>
                    <a:p>
                      <a:pPr marL="0" lvl="0" indent="0" algn="l" rtl="0">
                        <a:spcBef>
                          <a:spcPts val="0"/>
                        </a:spcBef>
                        <a:spcAft>
                          <a:spcPts val="0"/>
                        </a:spcAft>
                        <a:buNone/>
                      </a:pPr>
                      <a:r>
                        <a:rPr lang="en" sz="1200">
                          <a:solidFill>
                            <a:schemeClr val="dk1"/>
                          </a:solidFill>
                          <a:latin typeface="Alexandria Medium"/>
                          <a:ea typeface="Alexandria Medium"/>
                          <a:cs typeface="Alexandria Medium"/>
                          <a:sym typeface="Alexandria Medium"/>
                        </a:rPr>
                        <a:t>Moon</a:t>
                      </a:r>
                      <a:endParaRPr sz="1200">
                        <a:solidFill>
                          <a:schemeClr val="dk1"/>
                        </a:solidFill>
                        <a:latin typeface="Alexandria Medium"/>
                        <a:ea typeface="Alexandria Medium"/>
                        <a:cs typeface="Alexandria Medium"/>
                        <a:sym typeface="Alexandria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Medium"/>
                          <a:ea typeface="Albert Sans Medium"/>
                          <a:cs typeface="Albert Sans Medium"/>
                          <a:sym typeface="Albert Sans"/>
                        </a:rPr>
                        <a:t>XX</a:t>
                      </a:r>
                      <a:endParaRPr sz="1200">
                        <a:solidFill>
                          <a:schemeClr val="dk1"/>
                        </a:solidFill>
                        <a:latin typeface="Albert Sans Medium"/>
                        <a:ea typeface="Albert Sans Medium"/>
                        <a:cs typeface="Albert Sans Medium"/>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Medium"/>
                          <a:ea typeface="Albert Sans Medium"/>
                          <a:cs typeface="Albert Sans Medium"/>
                          <a:sym typeface="Albert Sans"/>
                        </a:rPr>
                        <a:t>XX</a:t>
                      </a:r>
                      <a:endParaRPr sz="1200">
                        <a:solidFill>
                          <a:schemeClr val="dk1"/>
                        </a:solidFill>
                        <a:latin typeface="Albert Sans Medium"/>
                        <a:ea typeface="Albert Sans Medium"/>
                        <a:cs typeface="Albert Sans Medium"/>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Medium"/>
                          <a:ea typeface="Albert Sans Medium"/>
                          <a:cs typeface="Albert Sans Medium"/>
                          <a:sym typeface="Albert Sans"/>
                        </a:rPr>
                        <a:t>XX</a:t>
                      </a:r>
                      <a:endParaRPr sz="1200">
                        <a:solidFill>
                          <a:schemeClr val="dk1"/>
                        </a:solidFill>
                        <a:latin typeface="Albert Sans Medium"/>
                        <a:ea typeface="Albert Sans Medium"/>
                        <a:cs typeface="Albert Sans Medium"/>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Medium"/>
                          <a:ea typeface="Albert Sans Medium"/>
                          <a:cs typeface="Albert Sans Medium"/>
                          <a:sym typeface="Albert Sans"/>
                        </a:rPr>
                        <a:t>XX</a:t>
                      </a:r>
                      <a:endParaRPr sz="1200">
                        <a:solidFill>
                          <a:schemeClr val="dk1"/>
                        </a:solidFill>
                        <a:latin typeface="Albert Sans Medium"/>
                        <a:ea typeface="Albert Sans Medium"/>
                        <a:cs typeface="Albert Sans Medium"/>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Medium"/>
                          <a:ea typeface="Albert Sans Medium"/>
                          <a:cs typeface="Albert Sans Medium"/>
                          <a:sym typeface="Albert Sans"/>
                        </a:rPr>
                        <a:t>XX</a:t>
                      </a:r>
                      <a:endParaRPr sz="1200">
                        <a:solidFill>
                          <a:schemeClr val="dk1"/>
                        </a:solidFill>
                        <a:latin typeface="Albert Sans Medium"/>
                        <a:ea typeface="Albert Sans Medium"/>
                        <a:cs typeface="Albert Sans Medium"/>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Medium"/>
                          <a:ea typeface="Albert Sans Medium"/>
                          <a:cs typeface="Albert Sans Medium"/>
                          <a:sym typeface="Albert Sans"/>
                        </a:rPr>
                        <a:t>XX</a:t>
                      </a:r>
                      <a:endParaRPr sz="1200">
                        <a:solidFill>
                          <a:schemeClr val="dk1"/>
                        </a:solidFill>
                        <a:latin typeface="Albert Sans Medium"/>
                        <a:ea typeface="Albert Sans Medium"/>
                        <a:cs typeface="Albert Sans Medium"/>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64"/>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This is graph</a:t>
            </a:r>
            <a:endParaRPr/>
          </a:p>
        </p:txBody>
      </p:sp>
      <p:pic>
        <p:nvPicPr>
          <p:cNvPr id="556" name="Google Shape;556;p64" title="Gráfico">
            <a:hlinkClick r:id="rId3"/>
          </p:cNvPr>
          <p:cNvPicPr preferRelativeResize="0"/>
          <p:nvPr/>
        </p:nvPicPr>
        <p:blipFill>
          <a:blip r:embed="rId4">
            <a:alphaModFix/>
          </a:blip>
          <a:stretch>
            <a:fillRect/>
          </a:stretch>
        </p:blipFill>
        <p:spPr>
          <a:xfrm>
            <a:off x="4244513" y="1398200"/>
            <a:ext cx="4184386" cy="2907525"/>
          </a:xfrm>
          <a:prstGeom prst="rect">
            <a:avLst/>
          </a:prstGeom>
          <a:noFill/>
          <a:ln>
            <a:noFill/>
          </a:ln>
        </p:spPr>
      </p:pic>
      <p:sp>
        <p:nvSpPr>
          <p:cNvPr id="557" name="Google Shape;557;p64"/>
          <p:cNvSpPr txBox="1">
            <a:spLocks noGrp="1"/>
          </p:cNvSpPr>
          <p:nvPr>
            <p:ph type="subTitle" idx="4294967295"/>
          </p:nvPr>
        </p:nvSpPr>
        <p:spPr>
          <a:xfrm>
            <a:off x="715100" y="3674325"/>
            <a:ext cx="2562000" cy="631500"/>
          </a:xfrm>
          <a:prstGeom prst="rect">
            <a:avLst/>
          </a:prstGeom>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000"/>
              <a:t>Follow the link in the graph to modify its data and then paste the new one here. </a:t>
            </a:r>
            <a:r>
              <a:rPr lang="en" sz="1000" b="1">
                <a:uFill>
                  <a:noFill/>
                </a:uFill>
                <a:hlinkClick r:id="rId5"/>
              </a:rPr>
              <a:t>For more info, </a:t>
            </a:r>
            <a:r>
              <a:rPr lang="en" sz="1000" b="1" u="sng">
                <a:hlinkClick r:id="rId5"/>
              </a:rPr>
              <a:t>click here</a:t>
            </a:r>
            <a:endParaRPr sz="1000" b="1" u="sng"/>
          </a:p>
        </p:txBody>
      </p:sp>
      <p:sp>
        <p:nvSpPr>
          <p:cNvPr id="558" name="Google Shape;558;p64"/>
          <p:cNvSpPr txBox="1"/>
          <p:nvPr/>
        </p:nvSpPr>
        <p:spPr>
          <a:xfrm>
            <a:off x="988400" y="1398200"/>
            <a:ext cx="22887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Team 1</a:t>
            </a:r>
            <a:endParaRPr sz="1800">
              <a:solidFill>
                <a:schemeClr val="dk1"/>
              </a:solidFill>
              <a:latin typeface="Alexandria Medium"/>
              <a:ea typeface="Alexandria Medium"/>
              <a:cs typeface="Alexandria Medium"/>
              <a:sym typeface="Alexandria Medium"/>
            </a:endParaRPr>
          </a:p>
        </p:txBody>
      </p:sp>
      <p:sp>
        <p:nvSpPr>
          <p:cNvPr id="559" name="Google Shape;559;p64"/>
          <p:cNvSpPr txBox="1"/>
          <p:nvPr/>
        </p:nvSpPr>
        <p:spPr>
          <a:xfrm>
            <a:off x="988400" y="1931588"/>
            <a:ext cx="22887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Team 2</a:t>
            </a:r>
            <a:endParaRPr sz="1800">
              <a:solidFill>
                <a:schemeClr val="dk1"/>
              </a:solidFill>
              <a:latin typeface="Alexandria Medium"/>
              <a:ea typeface="Alexandria Medium"/>
              <a:cs typeface="Alexandria Medium"/>
              <a:sym typeface="Alexandria Medium"/>
            </a:endParaRPr>
          </a:p>
        </p:txBody>
      </p:sp>
      <p:sp>
        <p:nvSpPr>
          <p:cNvPr id="560" name="Google Shape;560;p64"/>
          <p:cNvSpPr txBox="1"/>
          <p:nvPr/>
        </p:nvSpPr>
        <p:spPr>
          <a:xfrm>
            <a:off x="988400" y="2465000"/>
            <a:ext cx="22887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Team 3</a:t>
            </a:r>
            <a:endParaRPr sz="1800">
              <a:solidFill>
                <a:schemeClr val="dk1"/>
              </a:solidFill>
              <a:latin typeface="Alexandria Medium"/>
              <a:ea typeface="Alexandria Medium"/>
              <a:cs typeface="Alexandria Medium"/>
              <a:sym typeface="Alexandria Medium"/>
            </a:endParaRPr>
          </a:p>
        </p:txBody>
      </p:sp>
      <p:sp>
        <p:nvSpPr>
          <p:cNvPr id="561" name="Google Shape;561;p64"/>
          <p:cNvSpPr/>
          <p:nvPr/>
        </p:nvSpPr>
        <p:spPr>
          <a:xfrm>
            <a:off x="715096" y="1566350"/>
            <a:ext cx="120900" cy="120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64"/>
          <p:cNvSpPr/>
          <p:nvPr/>
        </p:nvSpPr>
        <p:spPr>
          <a:xfrm>
            <a:off x="715096" y="20997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64"/>
          <p:cNvSpPr/>
          <p:nvPr/>
        </p:nvSpPr>
        <p:spPr>
          <a:xfrm>
            <a:off x="715096" y="2633154"/>
            <a:ext cx="120900" cy="1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4"/>
          <p:cNvSpPr txBox="1"/>
          <p:nvPr/>
        </p:nvSpPr>
        <p:spPr>
          <a:xfrm>
            <a:off x="988400" y="2998400"/>
            <a:ext cx="22887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Team 4</a:t>
            </a:r>
            <a:endParaRPr sz="1800">
              <a:solidFill>
                <a:schemeClr val="dk1"/>
              </a:solidFill>
              <a:latin typeface="Alexandria Medium"/>
              <a:ea typeface="Alexandria Medium"/>
              <a:cs typeface="Alexandria Medium"/>
              <a:sym typeface="Alexandria Medium"/>
            </a:endParaRPr>
          </a:p>
        </p:txBody>
      </p:sp>
      <p:sp>
        <p:nvSpPr>
          <p:cNvPr id="565" name="Google Shape;565;p64"/>
          <p:cNvSpPr/>
          <p:nvPr/>
        </p:nvSpPr>
        <p:spPr>
          <a:xfrm>
            <a:off x="715096" y="3166554"/>
            <a:ext cx="120900" cy="12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69">
          <a:extLst>
            <a:ext uri="{FF2B5EF4-FFF2-40B4-BE49-F238E27FC236}">
              <a16:creationId xmlns:a16="http://schemas.microsoft.com/office/drawing/2014/main" id="{ECE87CC7-A87C-740F-3A19-8BFE312373ED}"/>
            </a:ext>
          </a:extLst>
        </p:cNvPr>
        <p:cNvGrpSpPr/>
        <p:nvPr/>
      </p:nvGrpSpPr>
      <p:grpSpPr>
        <a:xfrm>
          <a:off x="0" y="0"/>
          <a:ext cx="0" cy="0"/>
          <a:chOff x="0" y="0"/>
          <a:chExt cx="0" cy="0"/>
        </a:xfrm>
      </p:grpSpPr>
      <p:sp>
        <p:nvSpPr>
          <p:cNvPr id="570" name="Google Shape;570;p65">
            <a:extLst>
              <a:ext uri="{FF2B5EF4-FFF2-40B4-BE49-F238E27FC236}">
                <a16:creationId xmlns:a16="http://schemas.microsoft.com/office/drawing/2014/main" id="{A6F2CFFF-584C-D348-FC32-C576CF58B11F}"/>
              </a:ext>
            </a:extLst>
          </p:cNvPr>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Metrics and analytics</a:t>
            </a:r>
            <a:endParaRPr/>
          </a:p>
        </p:txBody>
      </p:sp>
      <p:sp>
        <p:nvSpPr>
          <p:cNvPr id="571" name="Google Shape;571;p65">
            <a:extLst>
              <a:ext uri="{FF2B5EF4-FFF2-40B4-BE49-F238E27FC236}">
                <a16:creationId xmlns:a16="http://schemas.microsoft.com/office/drawing/2014/main" id="{7033A6DC-87C3-97EE-645C-11D713F7FFFD}"/>
              </a:ext>
            </a:extLst>
          </p:cNvPr>
          <p:cNvSpPr txBox="1"/>
          <p:nvPr/>
        </p:nvSpPr>
        <p:spPr>
          <a:xfrm>
            <a:off x="715100" y="1242800"/>
            <a:ext cx="25713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01</a:t>
            </a:r>
            <a:endParaRPr sz="1800">
              <a:solidFill>
                <a:schemeClr val="lt2"/>
              </a:solidFill>
              <a:latin typeface="Alexandria Medium"/>
              <a:ea typeface="Alexandria Medium"/>
              <a:cs typeface="Alexandria Medium"/>
              <a:sym typeface="Alexandria Medium"/>
            </a:endParaRPr>
          </a:p>
        </p:txBody>
      </p:sp>
      <p:sp>
        <p:nvSpPr>
          <p:cNvPr id="572" name="Google Shape;572;p65">
            <a:extLst>
              <a:ext uri="{FF2B5EF4-FFF2-40B4-BE49-F238E27FC236}">
                <a16:creationId xmlns:a16="http://schemas.microsoft.com/office/drawing/2014/main" id="{FF7AB4C8-CBEF-65B6-1236-9AD8AF4C1380}"/>
              </a:ext>
            </a:extLst>
          </p:cNvPr>
          <p:cNvSpPr txBox="1"/>
          <p:nvPr/>
        </p:nvSpPr>
        <p:spPr>
          <a:xfrm>
            <a:off x="715100" y="1623800"/>
            <a:ext cx="2571300" cy="73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Key performance indicators (KPIs)</a:t>
            </a:r>
            <a:endParaRPr sz="1800">
              <a:solidFill>
                <a:schemeClr val="dk1"/>
              </a:solidFill>
              <a:latin typeface="Alexandria Medium"/>
              <a:ea typeface="Alexandria Medium"/>
              <a:cs typeface="Alexandria Medium"/>
              <a:sym typeface="Alexandria Medium"/>
            </a:endParaRPr>
          </a:p>
        </p:txBody>
      </p:sp>
      <p:sp>
        <p:nvSpPr>
          <p:cNvPr id="573" name="Google Shape;573;p65">
            <a:extLst>
              <a:ext uri="{FF2B5EF4-FFF2-40B4-BE49-F238E27FC236}">
                <a16:creationId xmlns:a16="http://schemas.microsoft.com/office/drawing/2014/main" id="{6C4DA42A-B3DD-BBA2-BA87-5DABCBF9C48B}"/>
              </a:ext>
            </a:extLst>
          </p:cNvPr>
          <p:cNvSpPr txBox="1"/>
          <p:nvPr/>
        </p:nvSpPr>
        <p:spPr>
          <a:xfrm>
            <a:off x="3286400" y="1242800"/>
            <a:ext cx="25713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02</a:t>
            </a:r>
            <a:endParaRPr sz="1800">
              <a:solidFill>
                <a:schemeClr val="lt2"/>
              </a:solidFill>
              <a:latin typeface="Alexandria Medium"/>
              <a:ea typeface="Alexandria Medium"/>
              <a:cs typeface="Alexandria Medium"/>
              <a:sym typeface="Alexandria Medium"/>
            </a:endParaRPr>
          </a:p>
        </p:txBody>
      </p:sp>
      <p:sp>
        <p:nvSpPr>
          <p:cNvPr id="574" name="Google Shape;574;p65">
            <a:extLst>
              <a:ext uri="{FF2B5EF4-FFF2-40B4-BE49-F238E27FC236}">
                <a16:creationId xmlns:a16="http://schemas.microsoft.com/office/drawing/2014/main" id="{11A0C731-9162-EDD3-A9C4-6313A382A4C9}"/>
              </a:ext>
            </a:extLst>
          </p:cNvPr>
          <p:cNvSpPr txBox="1"/>
          <p:nvPr/>
        </p:nvSpPr>
        <p:spPr>
          <a:xfrm>
            <a:off x="3286400" y="1623800"/>
            <a:ext cx="2571300" cy="73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Funnel</a:t>
            </a:r>
            <a:endParaRPr sz="1800">
              <a:solidFill>
                <a:schemeClr val="dk1"/>
              </a:solidFill>
              <a:latin typeface="Alexandria Medium"/>
              <a:ea typeface="Alexandria Medium"/>
              <a:cs typeface="Alexandria Medium"/>
              <a:sym typeface="Alexandria Medium"/>
            </a:endParaRPr>
          </a:p>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analytics</a:t>
            </a:r>
            <a:endParaRPr sz="1800">
              <a:solidFill>
                <a:schemeClr val="dk1"/>
              </a:solidFill>
              <a:latin typeface="Alexandria Medium"/>
              <a:ea typeface="Alexandria Medium"/>
              <a:cs typeface="Alexandria Medium"/>
              <a:sym typeface="Alexandria Medium"/>
            </a:endParaRPr>
          </a:p>
        </p:txBody>
      </p:sp>
      <p:sp>
        <p:nvSpPr>
          <p:cNvPr id="575" name="Google Shape;575;p65">
            <a:extLst>
              <a:ext uri="{FF2B5EF4-FFF2-40B4-BE49-F238E27FC236}">
                <a16:creationId xmlns:a16="http://schemas.microsoft.com/office/drawing/2014/main" id="{4E27118E-2979-D76E-52C0-BC1A4FE0D91A}"/>
              </a:ext>
            </a:extLst>
          </p:cNvPr>
          <p:cNvSpPr txBox="1"/>
          <p:nvPr/>
        </p:nvSpPr>
        <p:spPr>
          <a:xfrm>
            <a:off x="5857700" y="1242800"/>
            <a:ext cx="25713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03</a:t>
            </a:r>
            <a:endParaRPr sz="1800">
              <a:solidFill>
                <a:schemeClr val="lt2"/>
              </a:solidFill>
              <a:latin typeface="Alexandria Medium"/>
              <a:ea typeface="Alexandria Medium"/>
              <a:cs typeface="Alexandria Medium"/>
              <a:sym typeface="Alexandria Medium"/>
            </a:endParaRPr>
          </a:p>
        </p:txBody>
      </p:sp>
      <p:sp>
        <p:nvSpPr>
          <p:cNvPr id="576" name="Google Shape;576;p65">
            <a:extLst>
              <a:ext uri="{FF2B5EF4-FFF2-40B4-BE49-F238E27FC236}">
                <a16:creationId xmlns:a16="http://schemas.microsoft.com/office/drawing/2014/main" id="{58E414E4-386D-7F9E-72BB-590CEE86C780}"/>
              </a:ext>
            </a:extLst>
          </p:cNvPr>
          <p:cNvSpPr txBox="1"/>
          <p:nvPr/>
        </p:nvSpPr>
        <p:spPr>
          <a:xfrm>
            <a:off x="5857700" y="1623800"/>
            <a:ext cx="2571300" cy="73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Traffic sources</a:t>
            </a:r>
            <a:endParaRPr sz="1800">
              <a:solidFill>
                <a:schemeClr val="dk1"/>
              </a:solidFill>
              <a:latin typeface="Alexandria Medium"/>
              <a:ea typeface="Alexandria Medium"/>
              <a:cs typeface="Alexandria Medium"/>
              <a:sym typeface="Alexandria Medium"/>
            </a:endParaRPr>
          </a:p>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and attribution</a:t>
            </a:r>
            <a:endParaRPr sz="1800">
              <a:solidFill>
                <a:schemeClr val="dk1"/>
              </a:solidFill>
              <a:latin typeface="Alexandria Medium"/>
              <a:ea typeface="Alexandria Medium"/>
              <a:cs typeface="Alexandria Medium"/>
              <a:sym typeface="Alexandria Medium"/>
            </a:endParaRPr>
          </a:p>
        </p:txBody>
      </p:sp>
      <p:sp>
        <p:nvSpPr>
          <p:cNvPr id="577" name="Google Shape;577;p65">
            <a:extLst>
              <a:ext uri="{FF2B5EF4-FFF2-40B4-BE49-F238E27FC236}">
                <a16:creationId xmlns:a16="http://schemas.microsoft.com/office/drawing/2014/main" id="{F93184FF-F49D-8C93-163E-8BE9AACB7573}"/>
              </a:ext>
            </a:extLst>
          </p:cNvPr>
          <p:cNvSpPr/>
          <p:nvPr/>
        </p:nvSpPr>
        <p:spPr>
          <a:xfrm>
            <a:off x="1940296" y="251239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65">
            <a:extLst>
              <a:ext uri="{FF2B5EF4-FFF2-40B4-BE49-F238E27FC236}">
                <a16:creationId xmlns:a16="http://schemas.microsoft.com/office/drawing/2014/main" id="{92EF6729-D93D-C071-AD6F-09B8B6569B29}"/>
              </a:ext>
            </a:extLst>
          </p:cNvPr>
          <p:cNvSpPr txBox="1"/>
          <p:nvPr/>
        </p:nvSpPr>
        <p:spPr>
          <a:xfrm>
            <a:off x="715100" y="3052700"/>
            <a:ext cx="25713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04</a:t>
            </a:r>
            <a:endParaRPr sz="1800">
              <a:solidFill>
                <a:schemeClr val="lt2"/>
              </a:solidFill>
              <a:latin typeface="Alexandria Medium"/>
              <a:ea typeface="Alexandria Medium"/>
              <a:cs typeface="Alexandria Medium"/>
              <a:sym typeface="Alexandria Medium"/>
            </a:endParaRPr>
          </a:p>
        </p:txBody>
      </p:sp>
      <p:sp>
        <p:nvSpPr>
          <p:cNvPr id="579" name="Google Shape;579;p65">
            <a:extLst>
              <a:ext uri="{FF2B5EF4-FFF2-40B4-BE49-F238E27FC236}">
                <a16:creationId xmlns:a16="http://schemas.microsoft.com/office/drawing/2014/main" id="{51C7FB71-983A-1DD4-2B3C-46A2E27923BF}"/>
              </a:ext>
            </a:extLst>
          </p:cNvPr>
          <p:cNvSpPr txBox="1"/>
          <p:nvPr/>
        </p:nvSpPr>
        <p:spPr>
          <a:xfrm>
            <a:off x="715100" y="3433700"/>
            <a:ext cx="2571300" cy="73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Customer lifetime value (CLV)</a:t>
            </a:r>
            <a:endParaRPr sz="1800">
              <a:solidFill>
                <a:schemeClr val="dk1"/>
              </a:solidFill>
              <a:latin typeface="Alexandria Medium"/>
              <a:ea typeface="Alexandria Medium"/>
              <a:cs typeface="Alexandria Medium"/>
              <a:sym typeface="Alexandria Medium"/>
            </a:endParaRPr>
          </a:p>
        </p:txBody>
      </p:sp>
      <p:sp>
        <p:nvSpPr>
          <p:cNvPr id="580" name="Google Shape;580;p65">
            <a:extLst>
              <a:ext uri="{FF2B5EF4-FFF2-40B4-BE49-F238E27FC236}">
                <a16:creationId xmlns:a16="http://schemas.microsoft.com/office/drawing/2014/main" id="{FF4F00F6-4EE2-49C4-6892-E59DB1333C42}"/>
              </a:ext>
            </a:extLst>
          </p:cNvPr>
          <p:cNvSpPr txBox="1"/>
          <p:nvPr/>
        </p:nvSpPr>
        <p:spPr>
          <a:xfrm>
            <a:off x="3286400" y="3052700"/>
            <a:ext cx="25713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05</a:t>
            </a:r>
            <a:endParaRPr sz="1800">
              <a:solidFill>
                <a:schemeClr val="lt2"/>
              </a:solidFill>
              <a:latin typeface="Alexandria Medium"/>
              <a:ea typeface="Alexandria Medium"/>
              <a:cs typeface="Alexandria Medium"/>
              <a:sym typeface="Alexandria Medium"/>
            </a:endParaRPr>
          </a:p>
        </p:txBody>
      </p:sp>
      <p:sp>
        <p:nvSpPr>
          <p:cNvPr id="581" name="Google Shape;581;p65">
            <a:extLst>
              <a:ext uri="{FF2B5EF4-FFF2-40B4-BE49-F238E27FC236}">
                <a16:creationId xmlns:a16="http://schemas.microsoft.com/office/drawing/2014/main" id="{98F09C24-CAC2-6EFE-0416-85203EB48FB7}"/>
              </a:ext>
            </a:extLst>
          </p:cNvPr>
          <p:cNvSpPr txBox="1"/>
          <p:nvPr/>
        </p:nvSpPr>
        <p:spPr>
          <a:xfrm>
            <a:off x="3286400" y="3433700"/>
            <a:ext cx="2571300" cy="73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 A/B testing and experimentation</a:t>
            </a:r>
            <a:endParaRPr sz="1800">
              <a:solidFill>
                <a:schemeClr val="dk1"/>
              </a:solidFill>
              <a:latin typeface="Alexandria Medium"/>
              <a:ea typeface="Alexandria Medium"/>
              <a:cs typeface="Alexandria Medium"/>
              <a:sym typeface="Alexandria Medium"/>
            </a:endParaRPr>
          </a:p>
        </p:txBody>
      </p:sp>
      <p:sp>
        <p:nvSpPr>
          <p:cNvPr id="582" name="Google Shape;582;p65">
            <a:extLst>
              <a:ext uri="{FF2B5EF4-FFF2-40B4-BE49-F238E27FC236}">
                <a16:creationId xmlns:a16="http://schemas.microsoft.com/office/drawing/2014/main" id="{8F45A998-754A-BDE4-B172-323A9A80C572}"/>
              </a:ext>
            </a:extLst>
          </p:cNvPr>
          <p:cNvSpPr txBox="1"/>
          <p:nvPr/>
        </p:nvSpPr>
        <p:spPr>
          <a:xfrm>
            <a:off x="5857700" y="3052700"/>
            <a:ext cx="25713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06</a:t>
            </a:r>
            <a:endParaRPr sz="1800">
              <a:solidFill>
                <a:schemeClr val="lt2"/>
              </a:solidFill>
              <a:latin typeface="Alexandria Medium"/>
              <a:ea typeface="Alexandria Medium"/>
              <a:cs typeface="Alexandria Medium"/>
              <a:sym typeface="Alexandria Medium"/>
            </a:endParaRPr>
          </a:p>
        </p:txBody>
      </p:sp>
      <p:sp>
        <p:nvSpPr>
          <p:cNvPr id="583" name="Google Shape;583;p65">
            <a:extLst>
              <a:ext uri="{FF2B5EF4-FFF2-40B4-BE49-F238E27FC236}">
                <a16:creationId xmlns:a16="http://schemas.microsoft.com/office/drawing/2014/main" id="{1ABC5097-29F0-15E3-70A3-24E89A1B0BA0}"/>
              </a:ext>
            </a:extLst>
          </p:cNvPr>
          <p:cNvSpPr txBox="1"/>
          <p:nvPr/>
        </p:nvSpPr>
        <p:spPr>
          <a:xfrm>
            <a:off x="5857700" y="3433700"/>
            <a:ext cx="2571300" cy="73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Data</a:t>
            </a:r>
            <a:br>
              <a:rPr lang="en" sz="1800">
                <a:solidFill>
                  <a:schemeClr val="dk1"/>
                </a:solidFill>
                <a:latin typeface="Alexandria Medium"/>
                <a:ea typeface="Alexandria Medium"/>
                <a:cs typeface="Alexandria Medium"/>
                <a:sym typeface="Alexandria Medium"/>
              </a:rPr>
            </a:br>
            <a:r>
              <a:rPr lang="en" sz="1800">
                <a:solidFill>
                  <a:schemeClr val="dk1"/>
                </a:solidFill>
                <a:latin typeface="Alexandria Medium"/>
                <a:ea typeface="Alexandria Medium"/>
                <a:cs typeface="Alexandria Medium"/>
                <a:sym typeface="Alexandria Medium"/>
              </a:rPr>
              <a:t>visualization</a:t>
            </a:r>
            <a:endParaRPr sz="1800">
              <a:solidFill>
                <a:schemeClr val="dk1"/>
              </a:solidFill>
              <a:latin typeface="Alexandria Medium"/>
              <a:ea typeface="Alexandria Medium"/>
              <a:cs typeface="Alexandria Medium"/>
              <a:sym typeface="Alexandria Medium"/>
            </a:endParaRPr>
          </a:p>
        </p:txBody>
      </p:sp>
      <p:sp>
        <p:nvSpPr>
          <p:cNvPr id="584" name="Google Shape;584;p65">
            <a:extLst>
              <a:ext uri="{FF2B5EF4-FFF2-40B4-BE49-F238E27FC236}">
                <a16:creationId xmlns:a16="http://schemas.microsoft.com/office/drawing/2014/main" id="{D4572011-F115-4EBF-0155-42FABA6F9AF4}"/>
              </a:ext>
            </a:extLst>
          </p:cNvPr>
          <p:cNvSpPr/>
          <p:nvPr/>
        </p:nvSpPr>
        <p:spPr>
          <a:xfrm>
            <a:off x="1940296" y="432229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65">
            <a:extLst>
              <a:ext uri="{FF2B5EF4-FFF2-40B4-BE49-F238E27FC236}">
                <a16:creationId xmlns:a16="http://schemas.microsoft.com/office/drawing/2014/main" id="{D0E17091-5089-5A71-D79A-EB5A1ABF6157}"/>
              </a:ext>
            </a:extLst>
          </p:cNvPr>
          <p:cNvSpPr/>
          <p:nvPr/>
        </p:nvSpPr>
        <p:spPr>
          <a:xfrm>
            <a:off x="4511596" y="251239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65">
            <a:extLst>
              <a:ext uri="{FF2B5EF4-FFF2-40B4-BE49-F238E27FC236}">
                <a16:creationId xmlns:a16="http://schemas.microsoft.com/office/drawing/2014/main" id="{7160991C-B08A-279F-2F46-CC7478CB91DE}"/>
              </a:ext>
            </a:extLst>
          </p:cNvPr>
          <p:cNvSpPr/>
          <p:nvPr/>
        </p:nvSpPr>
        <p:spPr>
          <a:xfrm>
            <a:off x="4511596" y="432229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65">
            <a:extLst>
              <a:ext uri="{FF2B5EF4-FFF2-40B4-BE49-F238E27FC236}">
                <a16:creationId xmlns:a16="http://schemas.microsoft.com/office/drawing/2014/main" id="{5738374A-1050-E4C2-8BE7-01155C9E605D}"/>
              </a:ext>
            </a:extLst>
          </p:cNvPr>
          <p:cNvSpPr/>
          <p:nvPr/>
        </p:nvSpPr>
        <p:spPr>
          <a:xfrm>
            <a:off x="7082896" y="251239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65">
            <a:extLst>
              <a:ext uri="{FF2B5EF4-FFF2-40B4-BE49-F238E27FC236}">
                <a16:creationId xmlns:a16="http://schemas.microsoft.com/office/drawing/2014/main" id="{E2A2C4FF-EE8C-FC24-BEE1-79A5E1BE89E1}"/>
              </a:ext>
            </a:extLst>
          </p:cNvPr>
          <p:cNvSpPr/>
          <p:nvPr/>
        </p:nvSpPr>
        <p:spPr>
          <a:xfrm>
            <a:off x="7082896" y="432229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9" name="Google Shape;589;p65">
            <a:extLst>
              <a:ext uri="{FF2B5EF4-FFF2-40B4-BE49-F238E27FC236}">
                <a16:creationId xmlns:a16="http://schemas.microsoft.com/office/drawing/2014/main" id="{0699AAEB-3BDA-CF0A-956C-DF57C2788ACF}"/>
              </a:ext>
            </a:extLst>
          </p:cNvPr>
          <p:cNvCxnSpPr>
            <a:stCxn id="577" idx="3"/>
            <a:endCxn id="585" idx="1"/>
          </p:cNvCxnSpPr>
          <p:nvPr/>
        </p:nvCxnSpPr>
        <p:spPr>
          <a:xfrm>
            <a:off x="2061196" y="2572840"/>
            <a:ext cx="2450400" cy="0"/>
          </a:xfrm>
          <a:prstGeom prst="straightConnector1">
            <a:avLst/>
          </a:prstGeom>
          <a:noFill/>
          <a:ln w="9525" cap="flat" cmpd="sng">
            <a:solidFill>
              <a:schemeClr val="dk1"/>
            </a:solidFill>
            <a:prstDash val="solid"/>
            <a:round/>
            <a:headEnd type="none" w="med" len="med"/>
            <a:tailEnd type="none" w="med" len="med"/>
          </a:ln>
        </p:spPr>
      </p:cxnSp>
      <p:cxnSp>
        <p:nvCxnSpPr>
          <p:cNvPr id="590" name="Google Shape;590;p65">
            <a:extLst>
              <a:ext uri="{FF2B5EF4-FFF2-40B4-BE49-F238E27FC236}">
                <a16:creationId xmlns:a16="http://schemas.microsoft.com/office/drawing/2014/main" id="{4ADFE164-47FF-16A2-D3DC-984F5CC1904D}"/>
              </a:ext>
            </a:extLst>
          </p:cNvPr>
          <p:cNvCxnSpPr>
            <a:stCxn id="585" idx="3"/>
            <a:endCxn id="587" idx="1"/>
          </p:cNvCxnSpPr>
          <p:nvPr/>
        </p:nvCxnSpPr>
        <p:spPr>
          <a:xfrm>
            <a:off x="4632496" y="2572840"/>
            <a:ext cx="2450400" cy="0"/>
          </a:xfrm>
          <a:prstGeom prst="straightConnector1">
            <a:avLst/>
          </a:prstGeom>
          <a:noFill/>
          <a:ln w="9525" cap="flat" cmpd="sng">
            <a:solidFill>
              <a:schemeClr val="dk1"/>
            </a:solidFill>
            <a:prstDash val="solid"/>
            <a:round/>
            <a:headEnd type="none" w="med" len="med"/>
            <a:tailEnd type="none" w="med" len="med"/>
          </a:ln>
        </p:spPr>
      </p:cxnSp>
      <p:cxnSp>
        <p:nvCxnSpPr>
          <p:cNvPr id="591" name="Google Shape;591;p65">
            <a:extLst>
              <a:ext uri="{FF2B5EF4-FFF2-40B4-BE49-F238E27FC236}">
                <a16:creationId xmlns:a16="http://schemas.microsoft.com/office/drawing/2014/main" id="{F5D50FF4-FD6F-A659-FB81-DC1D589BAB70}"/>
              </a:ext>
            </a:extLst>
          </p:cNvPr>
          <p:cNvCxnSpPr>
            <a:stCxn id="584" idx="3"/>
            <a:endCxn id="586" idx="1"/>
          </p:cNvCxnSpPr>
          <p:nvPr/>
        </p:nvCxnSpPr>
        <p:spPr>
          <a:xfrm>
            <a:off x="2061196" y="4382740"/>
            <a:ext cx="2450400" cy="0"/>
          </a:xfrm>
          <a:prstGeom prst="straightConnector1">
            <a:avLst/>
          </a:prstGeom>
          <a:noFill/>
          <a:ln w="9525" cap="flat" cmpd="sng">
            <a:solidFill>
              <a:schemeClr val="dk1"/>
            </a:solidFill>
            <a:prstDash val="solid"/>
            <a:round/>
            <a:headEnd type="none" w="med" len="med"/>
            <a:tailEnd type="none" w="med" len="med"/>
          </a:ln>
        </p:spPr>
      </p:cxnSp>
      <p:cxnSp>
        <p:nvCxnSpPr>
          <p:cNvPr id="592" name="Google Shape;592;p65">
            <a:extLst>
              <a:ext uri="{FF2B5EF4-FFF2-40B4-BE49-F238E27FC236}">
                <a16:creationId xmlns:a16="http://schemas.microsoft.com/office/drawing/2014/main" id="{25CB4F93-E0C0-DD2F-1EA0-FBFE21A690F7}"/>
              </a:ext>
            </a:extLst>
          </p:cNvPr>
          <p:cNvCxnSpPr>
            <a:stCxn id="586" idx="3"/>
            <a:endCxn id="588" idx="1"/>
          </p:cNvCxnSpPr>
          <p:nvPr/>
        </p:nvCxnSpPr>
        <p:spPr>
          <a:xfrm>
            <a:off x="4632496" y="4382740"/>
            <a:ext cx="2450400" cy="0"/>
          </a:xfrm>
          <a:prstGeom prst="straightConnector1">
            <a:avLst/>
          </a:prstGeom>
          <a:noFill/>
          <a:ln w="9525" cap="flat" cmpd="sng">
            <a:solidFill>
              <a:schemeClr val="dk1"/>
            </a:solidFill>
            <a:prstDash val="solid"/>
            <a:round/>
            <a:headEnd type="none" w="med" len="med"/>
            <a:tailEnd type="none" w="med" len="med"/>
          </a:ln>
        </p:spPr>
      </p:cxnSp>
      <p:cxnSp>
        <p:nvCxnSpPr>
          <p:cNvPr id="593" name="Google Shape;593;p65">
            <a:extLst>
              <a:ext uri="{FF2B5EF4-FFF2-40B4-BE49-F238E27FC236}">
                <a16:creationId xmlns:a16="http://schemas.microsoft.com/office/drawing/2014/main" id="{622D27A8-FD5F-6EA0-E80F-E640B36A0C90}"/>
              </a:ext>
            </a:extLst>
          </p:cNvPr>
          <p:cNvCxnSpPr>
            <a:stCxn id="587" idx="3"/>
            <a:endCxn id="584" idx="1"/>
          </p:cNvCxnSpPr>
          <p:nvPr/>
        </p:nvCxnSpPr>
        <p:spPr>
          <a:xfrm flipH="1">
            <a:off x="1940296" y="2572840"/>
            <a:ext cx="5263500" cy="1809900"/>
          </a:xfrm>
          <a:prstGeom prst="bentConnector5">
            <a:avLst>
              <a:gd name="adj1" fmla="val -23330"/>
              <a:gd name="adj2" fmla="val 19096"/>
              <a:gd name="adj3" fmla="val 123310"/>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2180914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66"/>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Items about metrics and analytics</a:t>
            </a:r>
            <a:endParaRPr/>
          </a:p>
        </p:txBody>
      </p:sp>
      <p:sp>
        <p:nvSpPr>
          <p:cNvPr id="599" name="Google Shape;599;p66"/>
          <p:cNvSpPr txBox="1"/>
          <p:nvPr/>
        </p:nvSpPr>
        <p:spPr>
          <a:xfrm>
            <a:off x="715118" y="20828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KPIs</a:t>
            </a:r>
            <a:endParaRPr sz="1800">
              <a:solidFill>
                <a:schemeClr val="dk1"/>
              </a:solidFill>
              <a:latin typeface="Alexandria Medium"/>
              <a:ea typeface="Alexandria Medium"/>
              <a:cs typeface="Alexandria Medium"/>
              <a:sym typeface="Alexandria Medium"/>
            </a:endParaRPr>
          </a:p>
        </p:txBody>
      </p:sp>
      <p:sp>
        <p:nvSpPr>
          <p:cNvPr id="600" name="Google Shape;600;p66"/>
          <p:cNvSpPr txBox="1"/>
          <p:nvPr/>
        </p:nvSpPr>
        <p:spPr>
          <a:xfrm>
            <a:off x="4688323" y="20828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Funnel analytics</a:t>
            </a:r>
            <a:endParaRPr sz="1800">
              <a:solidFill>
                <a:schemeClr val="dk1"/>
              </a:solidFill>
              <a:latin typeface="Alexandria Medium"/>
              <a:ea typeface="Alexandria Medium"/>
              <a:cs typeface="Alexandria Medium"/>
              <a:sym typeface="Alexandria Medium"/>
            </a:endParaRPr>
          </a:p>
        </p:txBody>
      </p:sp>
      <p:sp>
        <p:nvSpPr>
          <p:cNvPr id="601" name="Google Shape;601;p66"/>
          <p:cNvSpPr txBox="1"/>
          <p:nvPr/>
        </p:nvSpPr>
        <p:spPr>
          <a:xfrm>
            <a:off x="4688327" y="32996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Traffic sources</a:t>
            </a:r>
            <a:endParaRPr sz="1800">
              <a:solidFill>
                <a:schemeClr val="dk1"/>
              </a:solidFill>
              <a:latin typeface="Alexandria Medium"/>
              <a:ea typeface="Alexandria Medium"/>
              <a:cs typeface="Alexandria Medium"/>
              <a:sym typeface="Alexandria Medium"/>
            </a:endParaRPr>
          </a:p>
        </p:txBody>
      </p:sp>
      <p:sp>
        <p:nvSpPr>
          <p:cNvPr id="602" name="Google Shape;602;p66"/>
          <p:cNvSpPr txBox="1"/>
          <p:nvPr/>
        </p:nvSpPr>
        <p:spPr>
          <a:xfrm>
            <a:off x="715076" y="26912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Conversion rate</a:t>
            </a:r>
            <a:endParaRPr sz="1800">
              <a:solidFill>
                <a:schemeClr val="dk1"/>
              </a:solidFill>
              <a:latin typeface="Alexandria Medium"/>
              <a:ea typeface="Alexandria Medium"/>
              <a:cs typeface="Alexandria Medium"/>
              <a:sym typeface="Alexandria Medium"/>
            </a:endParaRPr>
          </a:p>
        </p:txBody>
      </p:sp>
      <p:sp>
        <p:nvSpPr>
          <p:cNvPr id="603" name="Google Shape;603;p66"/>
          <p:cNvSpPr txBox="1"/>
          <p:nvPr/>
        </p:nvSpPr>
        <p:spPr>
          <a:xfrm>
            <a:off x="715118" y="32996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Cost per lead</a:t>
            </a:r>
            <a:endParaRPr sz="1800">
              <a:solidFill>
                <a:schemeClr val="dk1"/>
              </a:solidFill>
              <a:latin typeface="Alexandria Medium"/>
              <a:ea typeface="Alexandria Medium"/>
              <a:cs typeface="Alexandria Medium"/>
              <a:sym typeface="Alexandria Medium"/>
            </a:endParaRPr>
          </a:p>
        </p:txBody>
      </p:sp>
      <p:sp>
        <p:nvSpPr>
          <p:cNvPr id="604" name="Google Shape;604;p66"/>
          <p:cNvSpPr txBox="1"/>
          <p:nvPr/>
        </p:nvSpPr>
        <p:spPr>
          <a:xfrm>
            <a:off x="4688323" y="26912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Drop-off points</a:t>
            </a:r>
            <a:endParaRPr sz="1800">
              <a:solidFill>
                <a:schemeClr val="dk1"/>
              </a:solidFill>
              <a:latin typeface="Alexandria Medium"/>
              <a:ea typeface="Alexandria Medium"/>
              <a:cs typeface="Alexandria Medium"/>
              <a:sym typeface="Alexandria Medium"/>
            </a:endParaRPr>
          </a:p>
        </p:txBody>
      </p:sp>
      <p:sp>
        <p:nvSpPr>
          <p:cNvPr id="605" name="Google Shape;605;p66"/>
          <p:cNvSpPr txBox="1"/>
          <p:nvPr/>
        </p:nvSpPr>
        <p:spPr>
          <a:xfrm>
            <a:off x="715118" y="39080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ROI</a:t>
            </a:r>
            <a:endParaRPr sz="1800">
              <a:solidFill>
                <a:schemeClr val="dk1"/>
              </a:solidFill>
              <a:latin typeface="Alexandria Medium"/>
              <a:ea typeface="Alexandria Medium"/>
              <a:cs typeface="Alexandria Medium"/>
              <a:sym typeface="Alexandria Medium"/>
            </a:endParaRPr>
          </a:p>
        </p:txBody>
      </p:sp>
      <p:sp>
        <p:nvSpPr>
          <p:cNvPr id="606" name="Google Shape;606;p66"/>
          <p:cNvSpPr txBox="1"/>
          <p:nvPr/>
        </p:nvSpPr>
        <p:spPr>
          <a:xfrm>
            <a:off x="4688323" y="39080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Attribution</a:t>
            </a:r>
            <a:endParaRPr sz="1800">
              <a:solidFill>
                <a:schemeClr val="dk1"/>
              </a:solidFill>
              <a:latin typeface="Alexandria Medium"/>
              <a:ea typeface="Alexandria Medium"/>
              <a:cs typeface="Alexandria Medium"/>
              <a:sym typeface="Alexandria Medium"/>
            </a:endParaRPr>
          </a:p>
        </p:txBody>
      </p:sp>
      <p:sp>
        <p:nvSpPr>
          <p:cNvPr id="607" name="Google Shape;607;p66"/>
          <p:cNvSpPr txBox="1"/>
          <p:nvPr/>
        </p:nvSpPr>
        <p:spPr>
          <a:xfrm>
            <a:off x="715100" y="1322000"/>
            <a:ext cx="77139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Metrics and analytics</a:t>
            </a:r>
            <a:endParaRPr sz="1800">
              <a:solidFill>
                <a:schemeClr val="dk1"/>
              </a:solidFill>
              <a:latin typeface="Alexandria Medium"/>
              <a:ea typeface="Alexandria Medium"/>
              <a:cs typeface="Alexandria Medium"/>
              <a:sym typeface="Alexandria Medium"/>
            </a:endParaRPr>
          </a:p>
        </p:txBody>
      </p:sp>
      <p:cxnSp>
        <p:nvCxnSpPr>
          <p:cNvPr id="608" name="Google Shape;608;p66"/>
          <p:cNvCxnSpPr>
            <a:stCxn id="607" idx="2"/>
            <a:endCxn id="599" idx="0"/>
          </p:cNvCxnSpPr>
          <p:nvPr/>
        </p:nvCxnSpPr>
        <p:spPr>
          <a:xfrm rot="5400000">
            <a:off x="3426350" y="937100"/>
            <a:ext cx="304800" cy="1986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609" name="Google Shape;609;p66"/>
          <p:cNvCxnSpPr>
            <a:stCxn id="607" idx="2"/>
            <a:endCxn id="600" idx="0"/>
          </p:cNvCxnSpPr>
          <p:nvPr/>
        </p:nvCxnSpPr>
        <p:spPr>
          <a:xfrm rot="-5400000" flipH="1">
            <a:off x="5412950" y="937100"/>
            <a:ext cx="304800" cy="1986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610" name="Google Shape;610;p66"/>
          <p:cNvCxnSpPr>
            <a:stCxn id="599" idx="2"/>
            <a:endCxn id="602" idx="0"/>
          </p:cNvCxnSpPr>
          <p:nvPr/>
        </p:nvCxnSpPr>
        <p:spPr>
          <a:xfrm>
            <a:off x="2585468" y="2538800"/>
            <a:ext cx="0" cy="152400"/>
          </a:xfrm>
          <a:prstGeom prst="straightConnector1">
            <a:avLst/>
          </a:prstGeom>
          <a:noFill/>
          <a:ln w="9525" cap="flat" cmpd="sng">
            <a:solidFill>
              <a:schemeClr val="dk1"/>
            </a:solidFill>
            <a:prstDash val="solid"/>
            <a:round/>
            <a:headEnd type="none" w="med" len="med"/>
            <a:tailEnd type="none" w="med" len="med"/>
          </a:ln>
        </p:spPr>
      </p:cxnSp>
      <p:cxnSp>
        <p:nvCxnSpPr>
          <p:cNvPr id="611" name="Google Shape;611;p66"/>
          <p:cNvCxnSpPr>
            <a:stCxn id="602" idx="2"/>
            <a:endCxn id="603" idx="0"/>
          </p:cNvCxnSpPr>
          <p:nvPr/>
        </p:nvCxnSpPr>
        <p:spPr>
          <a:xfrm>
            <a:off x="2585426" y="3147200"/>
            <a:ext cx="0" cy="152400"/>
          </a:xfrm>
          <a:prstGeom prst="straightConnector1">
            <a:avLst/>
          </a:prstGeom>
          <a:noFill/>
          <a:ln w="9525" cap="flat" cmpd="sng">
            <a:solidFill>
              <a:schemeClr val="dk1"/>
            </a:solidFill>
            <a:prstDash val="solid"/>
            <a:round/>
            <a:headEnd type="none" w="med" len="med"/>
            <a:tailEnd type="none" w="med" len="med"/>
          </a:ln>
        </p:spPr>
      </p:cxnSp>
      <p:cxnSp>
        <p:nvCxnSpPr>
          <p:cNvPr id="612" name="Google Shape;612;p66"/>
          <p:cNvCxnSpPr>
            <a:stCxn id="603" idx="2"/>
            <a:endCxn id="605" idx="0"/>
          </p:cNvCxnSpPr>
          <p:nvPr/>
        </p:nvCxnSpPr>
        <p:spPr>
          <a:xfrm>
            <a:off x="2585468" y="3755600"/>
            <a:ext cx="0" cy="152400"/>
          </a:xfrm>
          <a:prstGeom prst="straightConnector1">
            <a:avLst/>
          </a:prstGeom>
          <a:noFill/>
          <a:ln w="9525" cap="flat" cmpd="sng">
            <a:solidFill>
              <a:schemeClr val="dk1"/>
            </a:solidFill>
            <a:prstDash val="solid"/>
            <a:round/>
            <a:headEnd type="none" w="med" len="med"/>
            <a:tailEnd type="none" w="med" len="med"/>
          </a:ln>
        </p:spPr>
      </p:cxnSp>
      <p:cxnSp>
        <p:nvCxnSpPr>
          <p:cNvPr id="613" name="Google Shape;613;p66"/>
          <p:cNvCxnSpPr>
            <a:stCxn id="600" idx="2"/>
            <a:endCxn id="604" idx="0"/>
          </p:cNvCxnSpPr>
          <p:nvPr/>
        </p:nvCxnSpPr>
        <p:spPr>
          <a:xfrm>
            <a:off x="6558673" y="2538800"/>
            <a:ext cx="0" cy="152400"/>
          </a:xfrm>
          <a:prstGeom prst="straightConnector1">
            <a:avLst/>
          </a:prstGeom>
          <a:noFill/>
          <a:ln w="9525" cap="flat" cmpd="sng">
            <a:solidFill>
              <a:schemeClr val="dk1"/>
            </a:solidFill>
            <a:prstDash val="solid"/>
            <a:round/>
            <a:headEnd type="none" w="med" len="med"/>
            <a:tailEnd type="none" w="med" len="med"/>
          </a:ln>
        </p:spPr>
      </p:cxnSp>
      <p:cxnSp>
        <p:nvCxnSpPr>
          <p:cNvPr id="614" name="Google Shape;614;p66"/>
          <p:cNvCxnSpPr>
            <a:stCxn id="604" idx="2"/>
            <a:endCxn id="601" idx="0"/>
          </p:cNvCxnSpPr>
          <p:nvPr/>
        </p:nvCxnSpPr>
        <p:spPr>
          <a:xfrm>
            <a:off x="6558673" y="3147200"/>
            <a:ext cx="0" cy="152400"/>
          </a:xfrm>
          <a:prstGeom prst="straightConnector1">
            <a:avLst/>
          </a:prstGeom>
          <a:noFill/>
          <a:ln w="9525" cap="flat" cmpd="sng">
            <a:solidFill>
              <a:schemeClr val="dk1"/>
            </a:solidFill>
            <a:prstDash val="solid"/>
            <a:round/>
            <a:headEnd type="none" w="med" len="med"/>
            <a:tailEnd type="none" w="med" len="med"/>
          </a:ln>
        </p:spPr>
      </p:cxnSp>
      <p:cxnSp>
        <p:nvCxnSpPr>
          <p:cNvPr id="615" name="Google Shape;615;p66"/>
          <p:cNvCxnSpPr>
            <a:stCxn id="601" idx="2"/>
            <a:endCxn id="606" idx="0"/>
          </p:cNvCxnSpPr>
          <p:nvPr/>
        </p:nvCxnSpPr>
        <p:spPr>
          <a:xfrm>
            <a:off x="6558677" y="3755600"/>
            <a:ext cx="0" cy="1524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67"/>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 conclusions</a:t>
            </a:r>
            <a:endParaRPr/>
          </a:p>
        </p:txBody>
      </p:sp>
      <p:graphicFrame>
        <p:nvGraphicFramePr>
          <p:cNvPr id="621" name="Google Shape;621;p67"/>
          <p:cNvGraphicFramePr/>
          <p:nvPr/>
        </p:nvGraphicFramePr>
        <p:xfrm>
          <a:off x="715063" y="1321975"/>
          <a:ext cx="3000000" cy="3000000"/>
        </p:xfrm>
        <a:graphic>
          <a:graphicData uri="http://schemas.openxmlformats.org/drawingml/2006/table">
            <a:tbl>
              <a:tblPr>
                <a:noFill/>
                <a:tableStyleId>{7CC33D16-3101-402E-BF78-D12FA6E878D3}</a:tableStyleId>
              </a:tblPr>
              <a:tblGrid>
                <a:gridCol w="1542775">
                  <a:extLst>
                    <a:ext uri="{9D8B030D-6E8A-4147-A177-3AD203B41FA5}">
                      <a16:colId xmlns:a16="http://schemas.microsoft.com/office/drawing/2014/main" val="20000"/>
                    </a:ext>
                  </a:extLst>
                </a:gridCol>
                <a:gridCol w="1542775">
                  <a:extLst>
                    <a:ext uri="{9D8B030D-6E8A-4147-A177-3AD203B41FA5}">
                      <a16:colId xmlns:a16="http://schemas.microsoft.com/office/drawing/2014/main" val="20001"/>
                    </a:ext>
                  </a:extLst>
                </a:gridCol>
                <a:gridCol w="1542775">
                  <a:extLst>
                    <a:ext uri="{9D8B030D-6E8A-4147-A177-3AD203B41FA5}">
                      <a16:colId xmlns:a16="http://schemas.microsoft.com/office/drawing/2014/main" val="20002"/>
                    </a:ext>
                  </a:extLst>
                </a:gridCol>
                <a:gridCol w="1542775">
                  <a:extLst>
                    <a:ext uri="{9D8B030D-6E8A-4147-A177-3AD203B41FA5}">
                      <a16:colId xmlns:a16="http://schemas.microsoft.com/office/drawing/2014/main" val="20003"/>
                    </a:ext>
                  </a:extLst>
                </a:gridCol>
                <a:gridCol w="1542775">
                  <a:extLst>
                    <a:ext uri="{9D8B030D-6E8A-4147-A177-3AD203B41FA5}">
                      <a16:colId xmlns:a16="http://schemas.microsoft.com/office/drawing/2014/main" val="20004"/>
                    </a:ext>
                  </a:extLst>
                </a:gridCol>
              </a:tblGrid>
              <a:tr h="453000">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01</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02</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03</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04</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05</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1095300">
                <a:tc>
                  <a:txBody>
                    <a:bodyPr/>
                    <a:lstStyle/>
                    <a:p>
                      <a:pPr marL="0" lvl="0" indent="0" algn="l" rtl="0">
                        <a:spcBef>
                          <a:spcPts val="0"/>
                        </a:spcBef>
                        <a:spcAft>
                          <a:spcPts val="0"/>
                        </a:spcAft>
                        <a:buNone/>
                      </a:pPr>
                      <a:r>
                        <a:rPr lang="en" sz="1200">
                          <a:solidFill>
                            <a:schemeClr val="dk1"/>
                          </a:solidFill>
                          <a:latin typeface="Albert Sans Medium"/>
                          <a:ea typeface="Albert Sans Medium"/>
                          <a:cs typeface="Albert Sans Medium"/>
                          <a:sym typeface="Albert Sans"/>
                        </a:rPr>
                        <a:t>Lead generation fuels business growth and sales success</a:t>
                      </a:r>
                      <a:endParaRPr sz="1200">
                        <a:solidFill>
                          <a:schemeClr val="dk1"/>
                        </a:solidFill>
                        <a:latin typeface="Albert Sans Medium"/>
                        <a:ea typeface="Albert Sans Medium"/>
                        <a:cs typeface="Albert Sans Medium"/>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Medium"/>
                          <a:ea typeface="Albert Sans Medium"/>
                          <a:cs typeface="Albert Sans Medium"/>
                          <a:sym typeface="Albert Sans"/>
                        </a:rPr>
                        <a:t>Nurturing leads is essential for building strong customer relationships</a:t>
                      </a:r>
                      <a:endParaRPr sz="1200">
                        <a:solidFill>
                          <a:schemeClr val="dk1"/>
                        </a:solidFill>
                        <a:latin typeface="Albert Sans Medium"/>
                        <a:ea typeface="Albert Sans Medium"/>
                        <a:cs typeface="Albert Sans Medium"/>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Medium"/>
                          <a:ea typeface="Albert Sans Medium"/>
                          <a:cs typeface="Albert Sans Medium"/>
                          <a:sym typeface="Albert Sans"/>
                        </a:rPr>
                        <a:t>Understanding your target audience is the key to effective marketing</a:t>
                      </a:r>
                      <a:endParaRPr sz="1200">
                        <a:solidFill>
                          <a:schemeClr val="dk1"/>
                        </a:solidFill>
                        <a:latin typeface="Albert Sans Medium"/>
                        <a:ea typeface="Albert Sans Medium"/>
                        <a:cs typeface="Albert Sans Medium"/>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Medium"/>
                          <a:ea typeface="Albert Sans Medium"/>
                          <a:cs typeface="Albert Sans Medium"/>
                          <a:sym typeface="Albert Sans"/>
                        </a:rPr>
                        <a:t>CRM integration streamlines lead management and boosts efficiency</a:t>
                      </a:r>
                      <a:endParaRPr sz="1200">
                        <a:solidFill>
                          <a:schemeClr val="dk1"/>
                        </a:solidFill>
                        <a:latin typeface="Albert Sans Medium"/>
                        <a:ea typeface="Albert Sans Medium"/>
                        <a:cs typeface="Albert Sans Medium"/>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Medium"/>
                          <a:ea typeface="Albert Sans Medium"/>
                          <a:cs typeface="Albert Sans Medium"/>
                          <a:sym typeface="Albert Sans"/>
                        </a:rPr>
                        <a:t>Personalized communication enhances engagement and conversions</a:t>
                      </a:r>
                      <a:endParaRPr sz="1200">
                        <a:solidFill>
                          <a:schemeClr val="dk1"/>
                        </a:solidFill>
                        <a:latin typeface="Albert Sans Medium"/>
                        <a:ea typeface="Albert Sans Medium"/>
                        <a:cs typeface="Albert Sans Medium"/>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622" name="Google Shape;622;p67"/>
          <p:cNvGraphicFramePr/>
          <p:nvPr/>
        </p:nvGraphicFramePr>
        <p:xfrm>
          <a:off x="715063" y="2876375"/>
          <a:ext cx="3000000" cy="3000000"/>
        </p:xfrm>
        <a:graphic>
          <a:graphicData uri="http://schemas.openxmlformats.org/drawingml/2006/table">
            <a:tbl>
              <a:tblPr>
                <a:noFill/>
                <a:tableStyleId>{7CC33D16-3101-402E-BF78-D12FA6E878D3}</a:tableStyleId>
              </a:tblPr>
              <a:tblGrid>
                <a:gridCol w="1542775">
                  <a:extLst>
                    <a:ext uri="{9D8B030D-6E8A-4147-A177-3AD203B41FA5}">
                      <a16:colId xmlns:a16="http://schemas.microsoft.com/office/drawing/2014/main" val="20000"/>
                    </a:ext>
                  </a:extLst>
                </a:gridCol>
                <a:gridCol w="1542775">
                  <a:extLst>
                    <a:ext uri="{9D8B030D-6E8A-4147-A177-3AD203B41FA5}">
                      <a16:colId xmlns:a16="http://schemas.microsoft.com/office/drawing/2014/main" val="20001"/>
                    </a:ext>
                  </a:extLst>
                </a:gridCol>
                <a:gridCol w="1542775">
                  <a:extLst>
                    <a:ext uri="{9D8B030D-6E8A-4147-A177-3AD203B41FA5}">
                      <a16:colId xmlns:a16="http://schemas.microsoft.com/office/drawing/2014/main" val="20002"/>
                    </a:ext>
                  </a:extLst>
                </a:gridCol>
                <a:gridCol w="1542775">
                  <a:extLst>
                    <a:ext uri="{9D8B030D-6E8A-4147-A177-3AD203B41FA5}">
                      <a16:colId xmlns:a16="http://schemas.microsoft.com/office/drawing/2014/main" val="20003"/>
                    </a:ext>
                  </a:extLst>
                </a:gridCol>
                <a:gridCol w="1542775">
                  <a:extLst>
                    <a:ext uri="{9D8B030D-6E8A-4147-A177-3AD203B41FA5}">
                      <a16:colId xmlns:a16="http://schemas.microsoft.com/office/drawing/2014/main" val="20004"/>
                    </a:ext>
                  </a:extLst>
                </a:gridCol>
              </a:tblGrid>
              <a:tr h="453000">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06</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07</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08</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09</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10</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1095300">
                <a:tc>
                  <a:txBody>
                    <a:bodyPr/>
                    <a:lstStyle/>
                    <a:p>
                      <a:pPr marL="0" lvl="0" indent="0" algn="l" rtl="0">
                        <a:spcBef>
                          <a:spcPts val="0"/>
                        </a:spcBef>
                        <a:spcAft>
                          <a:spcPts val="0"/>
                        </a:spcAft>
                        <a:buNone/>
                      </a:pPr>
                      <a:r>
                        <a:rPr lang="en" sz="1200">
                          <a:solidFill>
                            <a:schemeClr val="dk1"/>
                          </a:solidFill>
                          <a:latin typeface="Albert Sans Medium"/>
                          <a:ea typeface="Albert Sans Medium"/>
                          <a:cs typeface="Albert Sans Medium"/>
                          <a:sym typeface="Albert Sans"/>
                        </a:rPr>
                        <a:t>Continuous testing and optimization drive better marketing results</a:t>
                      </a:r>
                      <a:endParaRPr sz="1200">
                        <a:solidFill>
                          <a:schemeClr val="dk1"/>
                        </a:solidFill>
                        <a:latin typeface="Albert Sans Medium"/>
                        <a:ea typeface="Albert Sans Medium"/>
                        <a:cs typeface="Albert Sans Medium"/>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Medium"/>
                          <a:ea typeface="Albert Sans Medium"/>
                          <a:cs typeface="Albert Sans Medium"/>
                          <a:sym typeface="Albert Sans"/>
                        </a:rPr>
                        <a:t>Quality content attracts and engages prospects throughout the funnel</a:t>
                      </a:r>
                      <a:endParaRPr sz="1200">
                        <a:solidFill>
                          <a:schemeClr val="dk1"/>
                        </a:solidFill>
                        <a:latin typeface="Albert Sans Medium"/>
                        <a:ea typeface="Albert Sans Medium"/>
                        <a:cs typeface="Albert Sans Medium"/>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Medium"/>
                          <a:ea typeface="Albert Sans Medium"/>
                          <a:cs typeface="Albert Sans Medium"/>
                          <a:sym typeface="Albert Sans"/>
                        </a:rPr>
                        <a:t>Effective lead scoring helps prioritize and focus on high-value leads</a:t>
                      </a:r>
                      <a:endParaRPr sz="1200">
                        <a:solidFill>
                          <a:schemeClr val="dk1"/>
                        </a:solidFill>
                        <a:latin typeface="Albert Sans Medium"/>
                        <a:ea typeface="Albert Sans Medium"/>
                        <a:cs typeface="Albert Sans Medium"/>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Medium"/>
                          <a:ea typeface="Albert Sans Medium"/>
                          <a:cs typeface="Albert Sans Medium"/>
                          <a:sym typeface="Albert Sans"/>
                        </a:rPr>
                        <a:t>Collaboration between sales and marketing teams maximizes conversions</a:t>
                      </a:r>
                      <a:endParaRPr sz="1200">
                        <a:solidFill>
                          <a:schemeClr val="dk1"/>
                        </a:solidFill>
                        <a:latin typeface="Albert Sans Medium"/>
                        <a:ea typeface="Albert Sans Medium"/>
                        <a:cs typeface="Albert Sans Medium"/>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Medium"/>
                          <a:ea typeface="Albert Sans Medium"/>
                          <a:cs typeface="Albert Sans Medium"/>
                          <a:sym typeface="Albert Sans"/>
                        </a:rPr>
                        <a:t>Measuring key metrics provides insights for ongoing improvements</a:t>
                      </a:r>
                      <a:endParaRPr sz="1200">
                        <a:solidFill>
                          <a:schemeClr val="dk1"/>
                        </a:solidFill>
                        <a:latin typeface="Albert Sans Medium"/>
                        <a:ea typeface="Albert Sans Medium"/>
                        <a:cs typeface="Albert Sans Medium"/>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68"/>
          <p:cNvSpPr txBox="1">
            <a:spLocks noGrp="1"/>
          </p:cNvSpPr>
          <p:nvPr>
            <p:ph type="subTitle" idx="1"/>
          </p:nvPr>
        </p:nvSpPr>
        <p:spPr>
          <a:xfrm>
            <a:off x="715100" y="3758613"/>
            <a:ext cx="21318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speak a bit about this person here</a:t>
            </a:r>
            <a:endParaRPr/>
          </a:p>
        </p:txBody>
      </p:sp>
      <p:sp>
        <p:nvSpPr>
          <p:cNvPr id="628" name="Google Shape;628;p68"/>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629" name="Google Shape;629;p68"/>
          <p:cNvSpPr txBox="1">
            <a:spLocks noGrp="1"/>
          </p:cNvSpPr>
          <p:nvPr>
            <p:ph type="subTitle" idx="2"/>
          </p:nvPr>
        </p:nvSpPr>
        <p:spPr>
          <a:xfrm>
            <a:off x="715100" y="3377613"/>
            <a:ext cx="21318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Jenna Doe</a:t>
            </a:r>
            <a:endParaRPr/>
          </a:p>
        </p:txBody>
      </p:sp>
      <p:sp>
        <p:nvSpPr>
          <p:cNvPr id="630" name="Google Shape;630;p68"/>
          <p:cNvSpPr txBox="1">
            <a:spLocks noGrp="1"/>
          </p:cNvSpPr>
          <p:nvPr>
            <p:ph type="subTitle" idx="3"/>
          </p:nvPr>
        </p:nvSpPr>
        <p:spPr>
          <a:xfrm>
            <a:off x="3506150" y="3758613"/>
            <a:ext cx="21318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speak a bit about this person here</a:t>
            </a:r>
            <a:endParaRPr/>
          </a:p>
        </p:txBody>
      </p:sp>
      <p:sp>
        <p:nvSpPr>
          <p:cNvPr id="631" name="Google Shape;631;p68"/>
          <p:cNvSpPr txBox="1">
            <a:spLocks noGrp="1"/>
          </p:cNvSpPr>
          <p:nvPr>
            <p:ph type="subTitle" idx="4"/>
          </p:nvPr>
        </p:nvSpPr>
        <p:spPr>
          <a:xfrm>
            <a:off x="3506099" y="3377613"/>
            <a:ext cx="21318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Timmy Jimmy</a:t>
            </a:r>
            <a:endParaRPr/>
          </a:p>
        </p:txBody>
      </p:sp>
      <p:sp>
        <p:nvSpPr>
          <p:cNvPr id="632" name="Google Shape;632;p68"/>
          <p:cNvSpPr txBox="1">
            <a:spLocks noGrp="1"/>
          </p:cNvSpPr>
          <p:nvPr>
            <p:ph type="subTitle" idx="5"/>
          </p:nvPr>
        </p:nvSpPr>
        <p:spPr>
          <a:xfrm>
            <a:off x="6297200" y="3758613"/>
            <a:ext cx="21318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speak a bit about this person here</a:t>
            </a:r>
            <a:endParaRPr/>
          </a:p>
        </p:txBody>
      </p:sp>
      <p:sp>
        <p:nvSpPr>
          <p:cNvPr id="633" name="Google Shape;633;p68"/>
          <p:cNvSpPr txBox="1">
            <a:spLocks noGrp="1"/>
          </p:cNvSpPr>
          <p:nvPr>
            <p:ph type="subTitle" idx="6"/>
          </p:nvPr>
        </p:nvSpPr>
        <p:spPr>
          <a:xfrm>
            <a:off x="6297200" y="3377613"/>
            <a:ext cx="21318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Susan Smith</a:t>
            </a:r>
            <a:endParaRPr/>
          </a:p>
        </p:txBody>
      </p:sp>
      <p:pic>
        <p:nvPicPr>
          <p:cNvPr id="634" name="Google Shape;634;p68"/>
          <p:cNvPicPr preferRelativeResize="0">
            <a:picLocks noGrp="1"/>
          </p:cNvPicPr>
          <p:nvPr>
            <p:ph type="pic" idx="2"/>
          </p:nvPr>
        </p:nvPicPr>
        <p:blipFill rotWithShape="1">
          <a:blip r:embed="rId3">
            <a:alphaModFix/>
          </a:blip>
          <a:srcRect l="17065" r="7758" b="24823"/>
          <a:stretch/>
        </p:blipFill>
        <p:spPr>
          <a:xfrm>
            <a:off x="791300" y="1378988"/>
            <a:ext cx="1230850" cy="1846226"/>
          </a:xfrm>
          <a:prstGeom prst="rect">
            <a:avLst/>
          </a:prstGeom>
          <a:noFill/>
          <a:ln>
            <a:noFill/>
          </a:ln>
        </p:spPr>
      </p:pic>
      <p:pic>
        <p:nvPicPr>
          <p:cNvPr id="635" name="Google Shape;635;p68"/>
          <p:cNvPicPr preferRelativeResize="0">
            <a:picLocks noGrp="1"/>
          </p:cNvPicPr>
          <p:nvPr>
            <p:ph type="pic" idx="3"/>
          </p:nvPr>
        </p:nvPicPr>
        <p:blipFill rotWithShape="1">
          <a:blip r:embed="rId4">
            <a:alphaModFix/>
          </a:blip>
          <a:srcRect l="20730" t="27055" r="24017" b="20571"/>
          <a:stretch/>
        </p:blipFill>
        <p:spPr>
          <a:xfrm>
            <a:off x="3582300" y="1378988"/>
            <a:ext cx="1230850" cy="1846226"/>
          </a:xfrm>
          <a:prstGeom prst="rect">
            <a:avLst/>
          </a:prstGeom>
          <a:noFill/>
          <a:ln>
            <a:noFill/>
          </a:ln>
        </p:spPr>
      </p:pic>
      <p:pic>
        <p:nvPicPr>
          <p:cNvPr id="636" name="Google Shape;636;p68"/>
          <p:cNvPicPr preferRelativeResize="0">
            <a:picLocks noGrp="1"/>
          </p:cNvPicPr>
          <p:nvPr>
            <p:ph type="pic" idx="4"/>
          </p:nvPr>
        </p:nvPicPr>
        <p:blipFill rotWithShape="1">
          <a:blip r:embed="rId5">
            <a:alphaModFix/>
          </a:blip>
          <a:srcRect l="5741" t="11382" r="10069" b="4428"/>
          <a:stretch/>
        </p:blipFill>
        <p:spPr>
          <a:xfrm>
            <a:off x="6373300" y="1378988"/>
            <a:ext cx="1230850" cy="1846226"/>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40">
          <a:extLst>
            <a:ext uri="{FF2B5EF4-FFF2-40B4-BE49-F238E27FC236}">
              <a16:creationId xmlns:a16="http://schemas.microsoft.com/office/drawing/2014/main" id="{D19FE9E7-DC5F-6521-3F80-9C39CE0115BA}"/>
            </a:ext>
          </a:extLst>
        </p:cNvPr>
        <p:cNvGrpSpPr/>
        <p:nvPr/>
      </p:nvGrpSpPr>
      <p:grpSpPr>
        <a:xfrm>
          <a:off x="0" y="0"/>
          <a:ext cx="0" cy="0"/>
          <a:chOff x="0" y="0"/>
          <a:chExt cx="0" cy="0"/>
        </a:xfrm>
      </p:grpSpPr>
      <p:sp>
        <p:nvSpPr>
          <p:cNvPr id="641" name="Google Shape;641;p69">
            <a:extLst>
              <a:ext uri="{FF2B5EF4-FFF2-40B4-BE49-F238E27FC236}">
                <a16:creationId xmlns:a16="http://schemas.microsoft.com/office/drawing/2014/main" id="{D1694315-9EA5-4C0D-93E3-736FB38157CF}"/>
              </a:ext>
            </a:extLst>
          </p:cNvPr>
          <p:cNvSpPr txBox="1">
            <a:spLocks noGrp="1"/>
          </p:cNvSpPr>
          <p:nvPr>
            <p:ph type="ctrTitle"/>
          </p:nvPr>
        </p:nvSpPr>
        <p:spPr>
          <a:xfrm>
            <a:off x="715100" y="3330625"/>
            <a:ext cx="3856800" cy="125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642" name="Google Shape;642;p69">
            <a:extLst>
              <a:ext uri="{FF2B5EF4-FFF2-40B4-BE49-F238E27FC236}">
                <a16:creationId xmlns:a16="http://schemas.microsoft.com/office/drawing/2014/main" id="{880570D1-2736-C460-C48B-E79C53237421}"/>
              </a:ext>
            </a:extLst>
          </p:cNvPr>
          <p:cNvSpPr txBox="1">
            <a:spLocks noGrp="1"/>
          </p:cNvSpPr>
          <p:nvPr>
            <p:ph type="subTitle" idx="1"/>
          </p:nvPr>
        </p:nvSpPr>
        <p:spPr>
          <a:xfrm>
            <a:off x="4571900" y="535000"/>
            <a:ext cx="2683800" cy="115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100"/>
              <a:buFont typeface="Arial"/>
              <a:buNone/>
            </a:pPr>
            <a:r>
              <a:rPr lang="en"/>
              <a:t>Do you have any questions?</a:t>
            </a:r>
            <a:endParaRPr/>
          </a:p>
          <a:p>
            <a:pPr marL="0" lvl="0" indent="0" algn="l" rtl="0">
              <a:spcBef>
                <a:spcPts val="1000"/>
              </a:spcBef>
              <a:spcAft>
                <a:spcPts val="0"/>
              </a:spcAft>
              <a:buClr>
                <a:schemeClr val="lt1"/>
              </a:buClr>
              <a:buSzPts val="1100"/>
              <a:buFont typeface="Arial"/>
              <a:buNone/>
            </a:pPr>
            <a:r>
              <a:rPr lang="en"/>
              <a:t>youremail@freepik.com </a:t>
            </a:r>
            <a:endParaRPr/>
          </a:p>
          <a:p>
            <a:pPr marL="0" lvl="0" indent="0" algn="l" rtl="0">
              <a:spcBef>
                <a:spcPts val="0"/>
              </a:spcBef>
              <a:spcAft>
                <a:spcPts val="0"/>
              </a:spcAft>
              <a:buClr>
                <a:schemeClr val="lt1"/>
              </a:buClr>
              <a:buSzPts val="1100"/>
              <a:buFont typeface="Arial"/>
              <a:buNone/>
            </a:pPr>
            <a:r>
              <a:rPr lang="en"/>
              <a:t>+91  620 421 838 </a:t>
            </a:r>
            <a:endParaRPr/>
          </a:p>
          <a:p>
            <a:pPr marL="0" lvl="0" indent="0" algn="l" rtl="0">
              <a:spcBef>
                <a:spcPts val="0"/>
              </a:spcBef>
              <a:spcAft>
                <a:spcPts val="0"/>
              </a:spcAft>
              <a:buNone/>
            </a:pPr>
            <a:r>
              <a:rPr lang="en"/>
              <a:t>yourwebsite.com</a:t>
            </a:r>
            <a:endParaRPr/>
          </a:p>
        </p:txBody>
      </p:sp>
      <p:sp>
        <p:nvSpPr>
          <p:cNvPr id="643" name="Google Shape;643;p69">
            <a:extLst>
              <a:ext uri="{FF2B5EF4-FFF2-40B4-BE49-F238E27FC236}">
                <a16:creationId xmlns:a16="http://schemas.microsoft.com/office/drawing/2014/main" id="{463B9A19-67D4-7F4E-EDF7-6589E5B9D69E}"/>
              </a:ext>
            </a:extLst>
          </p:cNvPr>
          <p:cNvSpPr txBox="1"/>
          <p:nvPr/>
        </p:nvSpPr>
        <p:spPr>
          <a:xfrm>
            <a:off x="4571932" y="2873525"/>
            <a:ext cx="2683800" cy="25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chemeClr val="dk1"/>
                </a:solidFill>
                <a:latin typeface="Albert Sans Medium"/>
                <a:ea typeface="Albert Sans Medium"/>
                <a:cs typeface="Albert Sans Medium"/>
                <a:sym typeface="Albert Sans"/>
              </a:rPr>
              <a:t>Please keep this slide for attribution</a:t>
            </a:r>
            <a:endParaRPr sz="900">
              <a:solidFill>
                <a:schemeClr val="dk1"/>
              </a:solidFill>
              <a:latin typeface="Albert Sans Medium"/>
              <a:ea typeface="Albert Sans Medium"/>
              <a:cs typeface="Albert Sans Medium"/>
              <a:sym typeface="Albert Sans"/>
            </a:endParaRPr>
          </a:p>
        </p:txBody>
      </p:sp>
      <p:grpSp>
        <p:nvGrpSpPr>
          <p:cNvPr id="644" name="Google Shape;644;p69">
            <a:extLst>
              <a:ext uri="{FF2B5EF4-FFF2-40B4-BE49-F238E27FC236}">
                <a16:creationId xmlns:a16="http://schemas.microsoft.com/office/drawing/2014/main" id="{616273A6-6BA0-CC57-03F2-1754082F8C0C}"/>
              </a:ext>
            </a:extLst>
          </p:cNvPr>
          <p:cNvGrpSpPr/>
          <p:nvPr/>
        </p:nvGrpSpPr>
        <p:grpSpPr>
          <a:xfrm>
            <a:off x="4648206" y="1844074"/>
            <a:ext cx="251915" cy="251862"/>
            <a:chOff x="266768" y="1721375"/>
            <a:chExt cx="397907" cy="397887"/>
          </a:xfrm>
        </p:grpSpPr>
        <p:sp>
          <p:nvSpPr>
            <p:cNvPr id="645" name="Google Shape;645;p69">
              <a:extLst>
                <a:ext uri="{FF2B5EF4-FFF2-40B4-BE49-F238E27FC236}">
                  <a16:creationId xmlns:a16="http://schemas.microsoft.com/office/drawing/2014/main" id="{2DDC23BA-7915-260E-CFDA-B6D3E670501F}"/>
                </a:ext>
              </a:extLst>
            </p:cNvPr>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69">
              <a:extLst>
                <a:ext uri="{FF2B5EF4-FFF2-40B4-BE49-F238E27FC236}">
                  <a16:creationId xmlns:a16="http://schemas.microsoft.com/office/drawing/2014/main" id="{CFB0AE29-4279-C574-BDA6-6CA4F186CAE7}"/>
                </a:ext>
              </a:extLst>
            </p:cNvPr>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 name="Google Shape;647;p69">
            <a:extLst>
              <a:ext uri="{FF2B5EF4-FFF2-40B4-BE49-F238E27FC236}">
                <a16:creationId xmlns:a16="http://schemas.microsoft.com/office/drawing/2014/main" id="{9A7B2F54-1FE0-89A8-1207-F3C9C0C129D7}"/>
              </a:ext>
            </a:extLst>
          </p:cNvPr>
          <p:cNvGrpSpPr/>
          <p:nvPr/>
        </p:nvGrpSpPr>
        <p:grpSpPr>
          <a:xfrm>
            <a:off x="4991079" y="1843920"/>
            <a:ext cx="251889" cy="251862"/>
            <a:chOff x="864491" y="1723250"/>
            <a:chExt cx="397866" cy="397887"/>
          </a:xfrm>
        </p:grpSpPr>
        <p:sp>
          <p:nvSpPr>
            <p:cNvPr id="648" name="Google Shape;648;p69">
              <a:extLst>
                <a:ext uri="{FF2B5EF4-FFF2-40B4-BE49-F238E27FC236}">
                  <a16:creationId xmlns:a16="http://schemas.microsoft.com/office/drawing/2014/main" id="{FE3F6701-750A-C3D2-B304-60E1A6A3E93F}"/>
                </a:ext>
              </a:extLst>
            </p:cNvPr>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69">
              <a:extLst>
                <a:ext uri="{FF2B5EF4-FFF2-40B4-BE49-F238E27FC236}">
                  <a16:creationId xmlns:a16="http://schemas.microsoft.com/office/drawing/2014/main" id="{284EF839-131F-5906-3B67-9CAF73ACBA59}"/>
                </a:ext>
              </a:extLst>
            </p:cNvPr>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69">
              <a:extLst>
                <a:ext uri="{FF2B5EF4-FFF2-40B4-BE49-F238E27FC236}">
                  <a16:creationId xmlns:a16="http://schemas.microsoft.com/office/drawing/2014/main" id="{6AC3F8E1-9166-3E4E-2BB7-D4127A62A80D}"/>
                </a:ext>
              </a:extLst>
            </p:cNvPr>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 name="Google Shape;651;p69">
            <a:extLst>
              <a:ext uri="{FF2B5EF4-FFF2-40B4-BE49-F238E27FC236}">
                <a16:creationId xmlns:a16="http://schemas.microsoft.com/office/drawing/2014/main" id="{36782209-93ED-0BB6-55E2-AD8E2CCAB049}"/>
              </a:ext>
            </a:extLst>
          </p:cNvPr>
          <p:cNvSpPr/>
          <p:nvPr/>
        </p:nvSpPr>
        <p:spPr>
          <a:xfrm>
            <a:off x="5333834" y="1866794"/>
            <a:ext cx="252649" cy="206023"/>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2" name="Google Shape;652;p69">
            <a:hlinkClick r:id="" action="ppaction://hlinkshowjump?jump=nextslide"/>
            <a:extLst>
              <a:ext uri="{FF2B5EF4-FFF2-40B4-BE49-F238E27FC236}">
                <a16:creationId xmlns:a16="http://schemas.microsoft.com/office/drawing/2014/main" id="{B93767FF-78EA-719A-3F48-DCC02BC62B21}"/>
              </a:ext>
            </a:extLst>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35490069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70"/>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658" name="Google Shape;658;p70"/>
          <p:cNvSpPr txBox="1">
            <a:spLocks noGrp="1"/>
          </p:cNvSpPr>
          <p:nvPr>
            <p:ph type="body" idx="4294967295"/>
          </p:nvPr>
        </p:nvSpPr>
        <p:spPr>
          <a:xfrm>
            <a:off x="715100" y="1083700"/>
            <a:ext cx="7713900" cy="7182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that of this template:</a:t>
            </a:r>
            <a:endParaRPr/>
          </a:p>
          <a:p>
            <a:pPr marL="274320" lvl="0" indent="-213359" algn="l" rtl="0">
              <a:spcBef>
                <a:spcPts val="1000"/>
              </a:spcBef>
              <a:spcAft>
                <a:spcPts val="1000"/>
              </a:spcAft>
              <a:buClr>
                <a:schemeClr val="lt2"/>
              </a:buClr>
              <a:buSzPts val="1200"/>
              <a:buChar char="■"/>
            </a:pPr>
            <a:r>
              <a:rPr lang="en" u="sng">
                <a:solidFill>
                  <a:schemeClr val="hlink"/>
                </a:solidFill>
                <a:hlinkClick r:id="rId3"/>
              </a:rPr>
              <a:t>Free PSD dynamic graphics design instagram posts</a:t>
            </a:r>
            <a:endParaRPr/>
          </a:p>
        </p:txBody>
      </p:sp>
      <p:pic>
        <p:nvPicPr>
          <p:cNvPr id="659" name="Google Shape;659;p70"/>
          <p:cNvPicPr preferRelativeResize="0"/>
          <p:nvPr/>
        </p:nvPicPr>
        <p:blipFill rotWithShape="1">
          <a:blip r:embed="rId4">
            <a:alphaModFix/>
          </a:blip>
          <a:srcRect l="7417" t="9339" r="7417" b="15160"/>
          <a:stretch/>
        </p:blipFill>
        <p:spPr>
          <a:xfrm>
            <a:off x="3817054" y="2265825"/>
            <a:ext cx="1820080" cy="1341600"/>
          </a:xfrm>
          <a:prstGeom prst="rect">
            <a:avLst/>
          </a:prstGeom>
          <a:noFill/>
          <a:ln>
            <a:noFill/>
          </a:ln>
        </p:spPr>
      </p:pic>
      <p:pic>
        <p:nvPicPr>
          <p:cNvPr id="660" name="Google Shape;660;p70"/>
          <p:cNvPicPr preferRelativeResize="0"/>
          <p:nvPr/>
        </p:nvPicPr>
        <p:blipFill rotWithShape="1">
          <a:blip r:embed="rId5">
            <a:alphaModFix/>
          </a:blip>
          <a:srcRect l="19590" t="6558" r="17579" b="6567"/>
          <a:stretch/>
        </p:blipFill>
        <p:spPr>
          <a:xfrm>
            <a:off x="5637132" y="2265825"/>
            <a:ext cx="2791870" cy="1341600"/>
          </a:xfrm>
          <a:prstGeom prst="rect">
            <a:avLst/>
          </a:prstGeom>
          <a:noFill/>
          <a:ln>
            <a:noFill/>
          </a:ln>
        </p:spPr>
      </p:pic>
      <p:pic>
        <p:nvPicPr>
          <p:cNvPr id="661" name="Google Shape;661;p70"/>
          <p:cNvPicPr preferRelativeResize="0"/>
          <p:nvPr/>
        </p:nvPicPr>
        <p:blipFill>
          <a:blip r:embed="rId6">
            <a:alphaModFix/>
          </a:blip>
          <a:stretch>
            <a:fillRect/>
          </a:stretch>
        </p:blipFill>
        <p:spPr>
          <a:xfrm rot="10800000">
            <a:off x="715099" y="2269170"/>
            <a:ext cx="3101955" cy="133825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71"/>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667" name="Google Shape;667;p71"/>
          <p:cNvSpPr txBox="1">
            <a:spLocks noGrp="1"/>
          </p:cNvSpPr>
          <p:nvPr>
            <p:ph type="body" idx="4294967295"/>
          </p:nvPr>
        </p:nvSpPr>
        <p:spPr>
          <a:xfrm>
            <a:off x="715100" y="1083700"/>
            <a:ext cx="7713900" cy="3524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Did you like the resources </a:t>
            </a:r>
            <a:r>
              <a:rPr lang="en"/>
              <a:t>i</a:t>
            </a:r>
            <a:r>
              <a:rPr lang="en">
                <a:solidFill>
                  <a:schemeClr val="dk1"/>
                </a:solidFill>
              </a:rPr>
              <a:t>n this template? Get them for free at our other websites:</a:t>
            </a:r>
            <a:endParaRPr>
              <a:solidFill>
                <a:schemeClr val="dk1"/>
              </a:solidFill>
            </a:endParaRPr>
          </a:p>
          <a:p>
            <a:pPr marL="0" lvl="0" indent="0" algn="l" rtl="0">
              <a:spcBef>
                <a:spcPts val="1000"/>
              </a:spcBef>
              <a:spcAft>
                <a:spcPts val="0"/>
              </a:spcAft>
              <a:buNone/>
            </a:pPr>
            <a:r>
              <a:rPr lang="en" sz="1800">
                <a:solidFill>
                  <a:schemeClr val="dk1"/>
                </a:solidFill>
                <a:latin typeface="Alexandria Medium"/>
                <a:ea typeface="Alexandria Medium"/>
                <a:cs typeface="Alexandria Medium"/>
                <a:sym typeface="Alexandria Medium"/>
              </a:rPr>
              <a:t>P</a:t>
            </a:r>
            <a:r>
              <a:rPr lang="en" sz="1800">
                <a:latin typeface="Alexandria Medium"/>
                <a:ea typeface="Alexandria Medium"/>
                <a:cs typeface="Alexandria Medium"/>
                <a:sym typeface="Alexandria Medium"/>
              </a:rPr>
              <a:t>hotos</a:t>
            </a:r>
            <a:endParaRPr sz="1800">
              <a:solidFill>
                <a:schemeClr val="dk1"/>
              </a:solidFill>
              <a:latin typeface="Alexandria Medium"/>
              <a:ea typeface="Alexandria Medium"/>
              <a:cs typeface="Alexandria Medium"/>
              <a:sym typeface="Alexandria Medium"/>
            </a:endParaRPr>
          </a:p>
          <a:p>
            <a:pPr marL="274320" lvl="0" indent="-213359" algn="l" rtl="0">
              <a:spcBef>
                <a:spcPts val="1000"/>
              </a:spcBef>
              <a:spcAft>
                <a:spcPts val="0"/>
              </a:spcAft>
              <a:buClr>
                <a:schemeClr val="lt2"/>
              </a:buClr>
              <a:buSzPts val="1200"/>
              <a:buChar char="■"/>
            </a:pPr>
            <a:r>
              <a:rPr lang="en" u="sng">
                <a:solidFill>
                  <a:schemeClr val="hlink"/>
                </a:solidFill>
                <a:hlinkClick r:id="rId3"/>
              </a:rPr>
              <a:t>Medium shot woman with earphones</a:t>
            </a:r>
            <a:endParaRPr>
              <a:solidFill>
                <a:schemeClr val="dk1"/>
              </a:solidFill>
            </a:endParaRPr>
          </a:p>
          <a:p>
            <a:pPr marL="274320" lvl="0" indent="-213359" algn="l" rtl="0">
              <a:spcBef>
                <a:spcPts val="0"/>
              </a:spcBef>
              <a:spcAft>
                <a:spcPts val="0"/>
              </a:spcAft>
              <a:buClr>
                <a:schemeClr val="lt2"/>
              </a:buClr>
              <a:buSzPts val="1200"/>
              <a:buChar char="■"/>
            </a:pPr>
            <a:r>
              <a:rPr lang="en" u="sng">
                <a:solidFill>
                  <a:schemeClr val="hlink"/>
                </a:solidFill>
                <a:hlinkClick r:id="rId4"/>
              </a:rPr>
              <a:t>Working from home in ergonomic workstation</a:t>
            </a:r>
            <a:endParaRPr>
              <a:solidFill>
                <a:schemeClr val="dk1"/>
              </a:solidFill>
            </a:endParaRPr>
          </a:p>
          <a:p>
            <a:pPr marL="274320" lvl="0" indent="-213359" algn="l" rtl="0">
              <a:spcBef>
                <a:spcPts val="0"/>
              </a:spcBef>
              <a:spcAft>
                <a:spcPts val="0"/>
              </a:spcAft>
              <a:buClr>
                <a:schemeClr val="lt2"/>
              </a:buClr>
              <a:buSzPts val="1200"/>
              <a:buChar char="■"/>
            </a:pPr>
            <a:r>
              <a:rPr lang="en" u="sng">
                <a:solidFill>
                  <a:schemeClr val="hlink"/>
                </a:solidFill>
                <a:hlinkClick r:id="rId5"/>
              </a:rPr>
              <a:t>Home workspace minimalistic design</a:t>
            </a:r>
            <a:endParaRPr>
              <a:solidFill>
                <a:schemeClr val="dk1"/>
              </a:solidFill>
            </a:endParaRPr>
          </a:p>
          <a:p>
            <a:pPr marL="274320" lvl="0" indent="-213359" algn="l" rtl="0">
              <a:spcBef>
                <a:spcPts val="0"/>
              </a:spcBef>
              <a:spcAft>
                <a:spcPts val="0"/>
              </a:spcAft>
              <a:buClr>
                <a:schemeClr val="lt2"/>
              </a:buClr>
              <a:buSzPts val="1200"/>
              <a:buChar char="■"/>
            </a:pPr>
            <a:r>
              <a:rPr lang="en" u="sng">
                <a:solidFill>
                  <a:schemeClr val="hlink"/>
                </a:solidFill>
                <a:hlinkClick r:id="rId6"/>
              </a:rPr>
              <a:t>Front view female economist holding laptop</a:t>
            </a:r>
            <a:endParaRPr/>
          </a:p>
          <a:p>
            <a:pPr marL="274320" lvl="0" indent="-213359" algn="l" rtl="0">
              <a:spcBef>
                <a:spcPts val="0"/>
              </a:spcBef>
              <a:spcAft>
                <a:spcPts val="0"/>
              </a:spcAft>
              <a:buClr>
                <a:schemeClr val="lt2"/>
              </a:buClr>
              <a:buSzPts val="1200"/>
              <a:buChar char="■"/>
            </a:pPr>
            <a:r>
              <a:rPr lang="en" u="sng">
                <a:solidFill>
                  <a:schemeClr val="hlink"/>
                </a:solidFill>
                <a:hlinkClick r:id="rId7"/>
              </a:rPr>
              <a:t>African american man remote working from home</a:t>
            </a:r>
            <a:endParaRPr/>
          </a:p>
          <a:p>
            <a:pPr marL="274320" lvl="0" indent="-213359" algn="l" rtl="0">
              <a:spcBef>
                <a:spcPts val="0"/>
              </a:spcBef>
              <a:spcAft>
                <a:spcPts val="0"/>
              </a:spcAft>
              <a:buClr>
                <a:schemeClr val="lt2"/>
              </a:buClr>
              <a:buSzPts val="1200"/>
              <a:buChar char="■"/>
            </a:pPr>
            <a:r>
              <a:rPr lang="en" u="sng">
                <a:solidFill>
                  <a:schemeClr val="hlink"/>
                </a:solidFill>
                <a:hlinkClick r:id="rId8"/>
              </a:rPr>
              <a:t>Front view of elegant businesswoman with agenda</a:t>
            </a:r>
            <a:endParaRPr/>
          </a:p>
          <a:p>
            <a:pPr marL="0" lvl="0" indent="0" algn="l" rtl="0">
              <a:spcBef>
                <a:spcPts val="1000"/>
              </a:spcBef>
              <a:spcAft>
                <a:spcPts val="0"/>
              </a:spcAft>
              <a:buNone/>
            </a:pPr>
            <a:endParaRPr/>
          </a:p>
          <a:p>
            <a:pPr marL="0" lvl="0" indent="0" algn="l" rtl="0">
              <a:spcBef>
                <a:spcPts val="1000"/>
              </a:spcBef>
              <a:spcAft>
                <a:spcPts val="0"/>
              </a:spcAft>
              <a:buNone/>
            </a:pPr>
            <a:r>
              <a:rPr lang="en" sz="1800">
                <a:latin typeface="Alexandria Medium"/>
                <a:ea typeface="Alexandria Medium"/>
                <a:cs typeface="Alexandria Medium"/>
                <a:sym typeface="Alexandria Medium"/>
              </a:rPr>
              <a:t>Vectors</a:t>
            </a:r>
            <a:endParaRPr sz="1800">
              <a:latin typeface="Alexandria Medium"/>
              <a:ea typeface="Alexandria Medium"/>
              <a:cs typeface="Alexandria Medium"/>
              <a:sym typeface="Alexandria Medium"/>
            </a:endParaRPr>
          </a:p>
          <a:p>
            <a:pPr marL="274320" lvl="0" indent="-213359" algn="l" rtl="0">
              <a:spcBef>
                <a:spcPts val="1000"/>
              </a:spcBef>
              <a:spcAft>
                <a:spcPts val="0"/>
              </a:spcAft>
              <a:buClr>
                <a:schemeClr val="lt2"/>
              </a:buClr>
              <a:buSzPts val="1200"/>
              <a:buChar char="■"/>
            </a:pPr>
            <a:r>
              <a:rPr lang="en" u="sng">
                <a:solidFill>
                  <a:schemeClr val="hlink"/>
                </a:solidFill>
                <a:hlinkClick r:id="rId9"/>
              </a:rPr>
              <a:t>Free PSD dynamic graphics design instagram posts</a:t>
            </a:r>
            <a:endParaRPr/>
          </a:p>
          <a:p>
            <a:pPr marL="0" lvl="0" indent="0" algn="l" rtl="0">
              <a:spcBef>
                <a:spcPts val="1000"/>
              </a:spcBef>
              <a:spcAft>
                <a:spcPts val="100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0"/>
          <p:cNvSpPr txBox="1">
            <a:spLocks noGrp="1"/>
          </p:cNvSpPr>
          <p:nvPr>
            <p:ph type="title"/>
          </p:nvPr>
        </p:nvSpPr>
        <p:spPr>
          <a:xfrm>
            <a:off x="1045464" y="713230"/>
            <a:ext cx="5925300" cy="125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Modelo</a:t>
            </a:r>
            <a:r>
              <a:rPr lang="en" dirty="0"/>
              <a:t> HSB</a:t>
            </a:r>
            <a:endParaRPr dirty="0"/>
          </a:p>
        </p:txBody>
      </p:sp>
      <p:sp>
        <p:nvSpPr>
          <p:cNvPr id="243" name="Google Shape;243;p40"/>
          <p:cNvSpPr txBox="1">
            <a:spLocks noGrp="1"/>
          </p:cNvSpPr>
          <p:nvPr>
            <p:ph type="subTitle" idx="1"/>
          </p:nvPr>
        </p:nvSpPr>
        <p:spPr>
          <a:xfrm>
            <a:off x="4572000" y="2586066"/>
            <a:ext cx="3856800" cy="1435955"/>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pt-PT" dirty="0"/>
              <a:t>O modelo HSB representa as cores com base na matiz </a:t>
            </a:r>
            <a:r>
              <a:rPr lang="pt-PT" b="1" dirty="0"/>
              <a:t>(</a:t>
            </a:r>
            <a:r>
              <a:rPr lang="pt-PT" b="1" dirty="0" err="1"/>
              <a:t>Hue</a:t>
            </a:r>
            <a:r>
              <a:rPr lang="pt-PT" b="1" dirty="0"/>
              <a:t>)</a:t>
            </a:r>
            <a:r>
              <a:rPr lang="pt-PT" dirty="0"/>
              <a:t>, saturação </a:t>
            </a:r>
            <a:r>
              <a:rPr lang="pt-PT" b="1" dirty="0"/>
              <a:t>(</a:t>
            </a:r>
            <a:r>
              <a:rPr lang="pt-PT" b="1" dirty="0" err="1"/>
              <a:t>Saturation</a:t>
            </a:r>
            <a:r>
              <a:rPr lang="pt-PT" b="1" dirty="0"/>
              <a:t>) </a:t>
            </a:r>
            <a:r>
              <a:rPr lang="pt-PT" dirty="0"/>
              <a:t>e no brilho </a:t>
            </a:r>
            <a:r>
              <a:rPr lang="pt-PT" b="1" dirty="0"/>
              <a:t>(</a:t>
            </a:r>
            <a:r>
              <a:rPr lang="pt-PT" b="1" dirty="0" err="1"/>
              <a:t>Brightness</a:t>
            </a:r>
            <a:r>
              <a:rPr lang="pt-PT" b="1" dirty="0"/>
              <a:t>)</a:t>
            </a:r>
            <a:r>
              <a:rPr lang="pt-PT" dirty="0"/>
              <a:t>, tornando-o assim mais fácil e intuitivo de utilizar.</a:t>
            </a:r>
            <a:endParaRPr lang="pt-PT" b="1" dirty="0"/>
          </a:p>
        </p:txBody>
      </p:sp>
      <p:pic>
        <p:nvPicPr>
          <p:cNvPr id="5" name="Imagem 4">
            <a:extLst>
              <a:ext uri="{FF2B5EF4-FFF2-40B4-BE49-F238E27FC236}">
                <a16:creationId xmlns:a16="http://schemas.microsoft.com/office/drawing/2014/main" id="{C80F25D1-14C0-1628-4B09-18BF34F5C369}"/>
              </a:ext>
            </a:extLst>
          </p:cNvPr>
          <p:cNvPicPr>
            <a:picLocks noChangeAspect="1"/>
          </p:cNvPicPr>
          <p:nvPr/>
        </p:nvPicPr>
        <p:blipFill>
          <a:blip r:embed="rId3"/>
          <a:stretch>
            <a:fillRect/>
          </a:stretch>
        </p:blipFill>
        <p:spPr>
          <a:xfrm>
            <a:off x="1031888" y="2416768"/>
            <a:ext cx="3255897" cy="18539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99879592"/>
      </p:ext>
    </p:extLst>
  </p:cSld>
  <p:clrMapOvr>
    <a:masterClrMapping/>
  </p:clrMapOvr>
  <p:transition spd="slow">
    <p:push dir="u"/>
  </p:transition>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1"/>
        <p:cNvGrpSpPr/>
        <p:nvPr/>
      </p:nvGrpSpPr>
      <p:grpSpPr>
        <a:xfrm>
          <a:off x="0" y="0"/>
          <a:ext cx="0" cy="0"/>
          <a:chOff x="0" y="0"/>
          <a:chExt cx="0" cy="0"/>
        </a:xfrm>
      </p:grpSpPr>
      <p:sp>
        <p:nvSpPr>
          <p:cNvPr id="672" name="Google Shape;672;p7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673" name="Google Shape;673;p72"/>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7"/>
        <p:cNvGrpSpPr/>
        <p:nvPr/>
      </p:nvGrpSpPr>
      <p:grpSpPr>
        <a:xfrm>
          <a:off x="0" y="0"/>
          <a:ext cx="0" cy="0"/>
          <a:chOff x="0" y="0"/>
          <a:chExt cx="0" cy="0"/>
        </a:xfrm>
      </p:grpSpPr>
      <p:sp>
        <p:nvSpPr>
          <p:cNvPr id="678" name="Google Shape;678;p73"/>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679" name="Google Shape;679;p7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3"/>
        <p:cNvGrpSpPr/>
        <p:nvPr/>
      </p:nvGrpSpPr>
      <p:grpSpPr>
        <a:xfrm>
          <a:off x="0" y="0"/>
          <a:ext cx="0" cy="0"/>
          <a:chOff x="0" y="0"/>
          <a:chExt cx="0" cy="0"/>
        </a:xfrm>
      </p:grpSpPr>
      <p:sp>
        <p:nvSpPr>
          <p:cNvPr id="684" name="Google Shape;684;p74"/>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ctr" rtl="0">
              <a:lnSpc>
                <a:spcPct val="100000"/>
              </a:lnSpc>
              <a:spcBef>
                <a:spcPts val="1000"/>
              </a:spcBef>
              <a:spcAft>
                <a:spcPts val="0"/>
              </a:spcAft>
              <a:buNone/>
            </a:pPr>
            <a:r>
              <a:rPr lang="en" sz="1100" b="1">
                <a:solidFill>
                  <a:srgbClr val="FFFFFF"/>
                </a:solidFill>
              </a:rPr>
              <a:t>Alexandria</a:t>
            </a:r>
            <a:endParaRPr sz="1100" b="1">
              <a:solidFill>
                <a:srgbClr val="FFFFFF"/>
              </a:solidFill>
            </a:endParaRPr>
          </a:p>
          <a:p>
            <a:pPr marL="0" lvl="0" indent="0" algn="ctr" rtl="0">
              <a:lnSpc>
                <a:spcPct val="100000"/>
              </a:lnSpc>
              <a:spcBef>
                <a:spcPts val="0"/>
              </a:spcBef>
              <a:spcAft>
                <a:spcPts val="0"/>
              </a:spcAft>
              <a:buNone/>
            </a:pPr>
            <a:r>
              <a:rPr lang="en" sz="1100">
                <a:solidFill>
                  <a:srgbClr val="FFFFFF"/>
                </a:solidFill>
              </a:rPr>
              <a:t>(</a:t>
            </a:r>
            <a:r>
              <a:rPr lang="en" sz="1100" u="sng">
                <a:solidFill>
                  <a:srgbClr val="FFFFFF"/>
                </a:solidFill>
                <a:hlinkClick r:id="rId3">
                  <a:extLst>
                    <a:ext uri="{A12FA001-AC4F-418D-AE19-62706E023703}">
                      <ahyp:hlinkClr xmlns:ahyp="http://schemas.microsoft.com/office/drawing/2018/hyperlinkcolor" val="tx"/>
                    </a:ext>
                  </a:extLst>
                </a:hlinkClick>
              </a:rPr>
              <a:t>https://fonts.google.com/specimen/Alexandria</a:t>
            </a:r>
            <a:r>
              <a:rPr lang="en" sz="1100">
                <a:solidFill>
                  <a:srgbClr val="FFFFFF"/>
                </a:solidFill>
              </a:rPr>
              <a:t>)</a:t>
            </a:r>
            <a:endParaRPr sz="1100">
              <a:solidFill>
                <a:srgbClr val="FFFFFF"/>
              </a:solidFill>
            </a:endParaRPr>
          </a:p>
          <a:p>
            <a:pPr marL="0" lvl="0" indent="0" algn="ctr" rtl="0">
              <a:lnSpc>
                <a:spcPct val="100000"/>
              </a:lnSpc>
              <a:spcBef>
                <a:spcPts val="0"/>
              </a:spcBef>
              <a:spcAft>
                <a:spcPts val="0"/>
              </a:spcAft>
              <a:buNone/>
            </a:pPr>
            <a:endParaRPr sz="1100">
              <a:solidFill>
                <a:srgbClr val="FFFFFF"/>
              </a:solidFill>
            </a:endParaRPr>
          </a:p>
          <a:p>
            <a:pPr marL="0" lvl="0" indent="0" algn="ctr" rtl="0">
              <a:lnSpc>
                <a:spcPct val="100000"/>
              </a:lnSpc>
              <a:spcBef>
                <a:spcPts val="0"/>
              </a:spcBef>
              <a:spcAft>
                <a:spcPts val="0"/>
              </a:spcAft>
              <a:buNone/>
            </a:pPr>
            <a:r>
              <a:rPr lang="en" sz="1100" b="1">
                <a:solidFill>
                  <a:srgbClr val="FFFFFF"/>
                </a:solidFill>
              </a:rPr>
              <a:t>Albert Sans</a:t>
            </a:r>
            <a:endParaRPr sz="1100" b="1">
              <a:solidFill>
                <a:srgbClr val="FFFFFF"/>
              </a:solidFill>
            </a:endParaRPr>
          </a:p>
          <a:p>
            <a:pPr marL="0" lvl="0" indent="0" algn="ctr" rtl="0">
              <a:lnSpc>
                <a:spcPct val="100000"/>
              </a:lnSpc>
              <a:spcBef>
                <a:spcPts val="0"/>
              </a:spcBef>
              <a:spcAft>
                <a:spcPts val="0"/>
              </a:spcAft>
              <a:buNone/>
            </a:pPr>
            <a:r>
              <a:rPr lang="en" sz="1100">
                <a:solidFill>
                  <a:srgbClr val="FFFFFF"/>
                </a:solidFill>
              </a:rPr>
              <a:t>(</a:t>
            </a:r>
            <a:r>
              <a:rPr lang="en" sz="1100" u="sng">
                <a:solidFill>
                  <a:srgbClr val="FFFFFF"/>
                </a:solidFill>
                <a:hlinkClick r:id="rId4">
                  <a:extLst>
                    <a:ext uri="{A12FA001-AC4F-418D-AE19-62706E023703}">
                      <ahyp:hlinkClr xmlns:ahyp="http://schemas.microsoft.com/office/drawing/2018/hyperlinkcolor" val="tx"/>
                    </a:ext>
                  </a:extLst>
                </a:hlinkClick>
              </a:rPr>
              <a:t>https://fonts.google.com/specimen/Albert+Sans</a:t>
            </a:r>
            <a:r>
              <a:rPr lang="en" sz="1100">
                <a:solidFill>
                  <a:srgbClr val="FFFFFF"/>
                </a:solidFill>
              </a:rPr>
              <a:t>)</a:t>
            </a:r>
            <a:endParaRPr sz="1100">
              <a:solidFill>
                <a:srgbClr val="FFFFFF"/>
              </a:solidFill>
            </a:endParaRPr>
          </a:p>
          <a:p>
            <a:pPr marL="0" lvl="0" indent="0" algn="l" rtl="0">
              <a:lnSpc>
                <a:spcPct val="100000"/>
              </a:lnSpc>
              <a:spcBef>
                <a:spcPts val="0"/>
              </a:spcBef>
              <a:spcAft>
                <a:spcPts val="0"/>
              </a:spcAft>
              <a:buNone/>
            </a:pPr>
            <a:endParaRPr sz="1100">
              <a:solidFill>
                <a:srgbClr val="FFFFFF"/>
              </a:solidFill>
            </a:endParaRPr>
          </a:p>
        </p:txBody>
      </p:sp>
      <p:sp>
        <p:nvSpPr>
          <p:cNvPr id="685" name="Google Shape;685;p74"/>
          <p:cNvSpPr/>
          <p:nvPr/>
        </p:nvSpPr>
        <p:spPr>
          <a:xfrm>
            <a:off x="3114475" y="2947175"/>
            <a:ext cx="791400" cy="754200"/>
          </a:xfrm>
          <a:prstGeom prst="roundRect">
            <a:avLst>
              <a:gd name="adj" fmla="val 16667"/>
            </a:avLst>
          </a:prstGeom>
          <a:solidFill>
            <a:srgbClr val="15110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74"/>
          <p:cNvSpPr/>
          <p:nvPr/>
        </p:nvSpPr>
        <p:spPr>
          <a:xfrm>
            <a:off x="4176295" y="2947175"/>
            <a:ext cx="791400" cy="754200"/>
          </a:xfrm>
          <a:prstGeom prst="roundRect">
            <a:avLst>
              <a:gd name="adj" fmla="val 16667"/>
            </a:avLst>
          </a:prstGeom>
          <a:solidFill>
            <a:srgbClr val="FFFAF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74"/>
          <p:cNvSpPr/>
          <p:nvPr/>
        </p:nvSpPr>
        <p:spPr>
          <a:xfrm>
            <a:off x="5238114" y="2947175"/>
            <a:ext cx="791400" cy="754200"/>
          </a:xfrm>
          <a:prstGeom prst="roundRect">
            <a:avLst>
              <a:gd name="adj" fmla="val 16667"/>
            </a:avLst>
          </a:prstGeom>
          <a:solidFill>
            <a:srgbClr val="C2E5F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74"/>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#15110e</a:t>
            </a:r>
            <a:endParaRPr sz="1000">
              <a:solidFill>
                <a:srgbClr val="FFFFFF"/>
              </a:solidFill>
            </a:endParaRPr>
          </a:p>
        </p:txBody>
      </p:sp>
      <p:sp>
        <p:nvSpPr>
          <p:cNvPr id="689" name="Google Shape;689;p74"/>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#fffaf6</a:t>
            </a:r>
            <a:endParaRPr sz="1000"/>
          </a:p>
        </p:txBody>
      </p:sp>
      <p:sp>
        <p:nvSpPr>
          <p:cNvPr id="690" name="Google Shape;690;p74"/>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#c2e5f5</a:t>
            </a:r>
            <a:endParaRPr sz="1000"/>
          </a:p>
        </p:txBody>
      </p:sp>
      <p:sp>
        <p:nvSpPr>
          <p:cNvPr id="691" name="Google Shape;691;p74"/>
          <p:cNvSpPr/>
          <p:nvPr/>
        </p:nvSpPr>
        <p:spPr>
          <a:xfrm>
            <a:off x="3114475" y="3878275"/>
            <a:ext cx="791400" cy="754200"/>
          </a:xfrm>
          <a:prstGeom prst="roundRect">
            <a:avLst>
              <a:gd name="adj" fmla="val 16667"/>
            </a:avLst>
          </a:prstGeom>
          <a:solidFill>
            <a:srgbClr val="5296B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74"/>
          <p:cNvSpPr/>
          <p:nvPr/>
        </p:nvSpPr>
        <p:spPr>
          <a:xfrm>
            <a:off x="4176295" y="3878275"/>
            <a:ext cx="791400" cy="754200"/>
          </a:xfrm>
          <a:prstGeom prst="roundRect">
            <a:avLst>
              <a:gd name="adj" fmla="val 16667"/>
            </a:avLst>
          </a:prstGeom>
          <a:solidFill>
            <a:srgbClr val="1356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74"/>
          <p:cNvSpPr/>
          <p:nvPr/>
        </p:nvSpPr>
        <p:spPr>
          <a:xfrm>
            <a:off x="5238114" y="38782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74"/>
          <p:cNvSpPr txBox="1"/>
          <p:nvPr/>
        </p:nvSpPr>
        <p:spPr>
          <a:xfrm>
            <a:off x="31144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#5296b8</a:t>
            </a:r>
            <a:endParaRPr sz="1000">
              <a:solidFill>
                <a:srgbClr val="FFFFFF"/>
              </a:solidFill>
            </a:endParaRPr>
          </a:p>
        </p:txBody>
      </p:sp>
      <p:sp>
        <p:nvSpPr>
          <p:cNvPr id="695" name="Google Shape;695;p74"/>
          <p:cNvSpPr txBox="1"/>
          <p:nvPr/>
        </p:nvSpPr>
        <p:spPr>
          <a:xfrm>
            <a:off x="417630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#135669</a:t>
            </a:r>
            <a:endParaRPr sz="1000">
              <a:solidFill>
                <a:srgbClr val="FFFFFF"/>
              </a:solidFill>
            </a:endParaRPr>
          </a:p>
        </p:txBody>
      </p:sp>
      <p:sp>
        <p:nvSpPr>
          <p:cNvPr id="696" name="Google Shape;696;p74"/>
          <p:cNvSpPr txBox="1"/>
          <p:nvPr/>
        </p:nvSpPr>
        <p:spPr>
          <a:xfrm>
            <a:off x="52381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#ffffff</a:t>
            </a:r>
            <a:endParaRPr sz="1000"/>
          </a:p>
        </p:txBody>
      </p:sp>
      <p:sp>
        <p:nvSpPr>
          <p:cNvPr id="697" name="Google Shape;697;p7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1"/>
        <p:cNvGrpSpPr/>
        <p:nvPr/>
      </p:nvGrpSpPr>
      <p:grpSpPr>
        <a:xfrm>
          <a:off x="0" y="0"/>
          <a:ext cx="0" cy="0"/>
          <a:chOff x="0" y="0"/>
          <a:chExt cx="0" cy="0"/>
        </a:xfrm>
      </p:grpSpPr>
      <p:sp>
        <p:nvSpPr>
          <p:cNvPr id="702" name="Google Shape;702;p75"/>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703" name="Google Shape;703;p7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704" name="Google Shape;704;p75"/>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705" name="Google Shape;705;p75">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706" name="Google Shape;706;p75">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707" name="Google Shape;707;p75">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708" name="Google Shape;708;p75">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709" name="Google Shape;709;p75"/>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710" name="Google Shape;710;p75"/>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711" name="Google Shape;711;p75"/>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712" name="Google Shape;712;p75"/>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713" name="Google Shape;713;p75">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7"/>
        <p:cNvGrpSpPr/>
        <p:nvPr/>
      </p:nvGrpSpPr>
      <p:grpSpPr>
        <a:xfrm>
          <a:off x="0" y="0"/>
          <a:ext cx="0" cy="0"/>
          <a:chOff x="0" y="0"/>
          <a:chExt cx="0" cy="0"/>
        </a:xfrm>
      </p:grpSpPr>
      <p:grpSp>
        <p:nvGrpSpPr>
          <p:cNvPr id="718" name="Google Shape;718;p76"/>
          <p:cNvGrpSpPr/>
          <p:nvPr/>
        </p:nvGrpSpPr>
        <p:grpSpPr>
          <a:xfrm>
            <a:off x="5048544" y="3019584"/>
            <a:ext cx="442841" cy="514271"/>
            <a:chOff x="4727025" y="1332775"/>
            <a:chExt cx="59900" cy="69625"/>
          </a:xfrm>
        </p:grpSpPr>
        <p:sp>
          <p:nvSpPr>
            <p:cNvPr id="719" name="Google Shape;719;p7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7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 name="Google Shape;721;p76"/>
          <p:cNvGrpSpPr/>
          <p:nvPr/>
        </p:nvGrpSpPr>
        <p:grpSpPr>
          <a:xfrm>
            <a:off x="5723860" y="2267072"/>
            <a:ext cx="500909" cy="500899"/>
            <a:chOff x="4820425" y="1329900"/>
            <a:chExt cx="70175" cy="70350"/>
          </a:xfrm>
        </p:grpSpPr>
        <p:sp>
          <p:nvSpPr>
            <p:cNvPr id="722" name="Google Shape;722;p7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7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7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7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 name="Google Shape;726;p76"/>
          <p:cNvGrpSpPr/>
          <p:nvPr/>
        </p:nvGrpSpPr>
        <p:grpSpPr>
          <a:xfrm>
            <a:off x="6376484" y="2278862"/>
            <a:ext cx="538135" cy="493119"/>
            <a:chOff x="4903200" y="1331525"/>
            <a:chExt cx="73575" cy="67425"/>
          </a:xfrm>
        </p:grpSpPr>
        <p:sp>
          <p:nvSpPr>
            <p:cNvPr id="727" name="Google Shape;727;p7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728" name="Google Shape;728;p7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 name="Google Shape;729;p76"/>
          <p:cNvGrpSpPr/>
          <p:nvPr/>
        </p:nvGrpSpPr>
        <p:grpSpPr>
          <a:xfrm>
            <a:off x="5636435" y="3020840"/>
            <a:ext cx="544563" cy="511895"/>
            <a:chOff x="4815575" y="1416800"/>
            <a:chExt cx="73750" cy="71400"/>
          </a:xfrm>
        </p:grpSpPr>
        <p:sp>
          <p:nvSpPr>
            <p:cNvPr id="730" name="Google Shape;730;p7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7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7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733;p76"/>
          <p:cNvGrpSpPr/>
          <p:nvPr/>
        </p:nvGrpSpPr>
        <p:grpSpPr>
          <a:xfrm>
            <a:off x="6333060" y="3020546"/>
            <a:ext cx="602914" cy="512477"/>
            <a:chOff x="4902475" y="1418875"/>
            <a:chExt cx="74500" cy="63775"/>
          </a:xfrm>
        </p:grpSpPr>
        <p:sp>
          <p:nvSpPr>
            <p:cNvPr id="734" name="Google Shape;734;p7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7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76"/>
          <p:cNvGrpSpPr/>
          <p:nvPr/>
        </p:nvGrpSpPr>
        <p:grpSpPr>
          <a:xfrm>
            <a:off x="5748932" y="3759785"/>
            <a:ext cx="515391" cy="525699"/>
            <a:chOff x="4818100" y="1507675"/>
            <a:chExt cx="71225" cy="71625"/>
          </a:xfrm>
        </p:grpSpPr>
        <p:sp>
          <p:nvSpPr>
            <p:cNvPr id="737" name="Google Shape;737;p7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7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7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7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76"/>
          <p:cNvGrpSpPr/>
          <p:nvPr/>
        </p:nvGrpSpPr>
        <p:grpSpPr>
          <a:xfrm>
            <a:off x="5087034" y="3781317"/>
            <a:ext cx="522956" cy="489869"/>
            <a:chOff x="4721450" y="1509475"/>
            <a:chExt cx="79350" cy="74325"/>
          </a:xfrm>
        </p:grpSpPr>
        <p:sp>
          <p:nvSpPr>
            <p:cNvPr id="742" name="Google Shape;742;p7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7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7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7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76"/>
          <p:cNvGrpSpPr/>
          <p:nvPr/>
        </p:nvGrpSpPr>
        <p:grpSpPr>
          <a:xfrm>
            <a:off x="6410277" y="3761069"/>
            <a:ext cx="525704" cy="535436"/>
            <a:chOff x="4906800" y="1507500"/>
            <a:chExt cx="70350" cy="71075"/>
          </a:xfrm>
        </p:grpSpPr>
        <p:sp>
          <p:nvSpPr>
            <p:cNvPr id="747" name="Google Shape;747;p7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7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7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7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7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76"/>
          <p:cNvGrpSpPr/>
          <p:nvPr/>
        </p:nvGrpSpPr>
        <p:grpSpPr>
          <a:xfrm>
            <a:off x="4443099" y="2267050"/>
            <a:ext cx="508054" cy="508095"/>
            <a:chOff x="3736598" y="2170606"/>
            <a:chExt cx="404889" cy="404889"/>
          </a:xfrm>
        </p:grpSpPr>
        <p:sp>
          <p:nvSpPr>
            <p:cNvPr id="753" name="Google Shape;753;p7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7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7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7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 name="Google Shape;757;p76"/>
          <p:cNvGrpSpPr/>
          <p:nvPr/>
        </p:nvGrpSpPr>
        <p:grpSpPr>
          <a:xfrm>
            <a:off x="3731139" y="2267145"/>
            <a:ext cx="575790" cy="507904"/>
            <a:chOff x="3161917" y="2170682"/>
            <a:chExt cx="458870" cy="404737"/>
          </a:xfrm>
        </p:grpSpPr>
        <p:sp>
          <p:nvSpPr>
            <p:cNvPr id="758" name="Google Shape;758;p7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759" name="Google Shape;759;p7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7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76"/>
          <p:cNvGrpSpPr/>
          <p:nvPr/>
        </p:nvGrpSpPr>
        <p:grpSpPr>
          <a:xfrm>
            <a:off x="3758669" y="3027517"/>
            <a:ext cx="520730" cy="498567"/>
            <a:chOff x="3179914" y="2889488"/>
            <a:chExt cx="422876" cy="404911"/>
          </a:xfrm>
        </p:grpSpPr>
        <p:sp>
          <p:nvSpPr>
            <p:cNvPr id="762" name="Google Shape;762;p7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7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7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7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7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7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 name="Google Shape;768;p76"/>
          <p:cNvGrpSpPr/>
          <p:nvPr/>
        </p:nvGrpSpPr>
        <p:grpSpPr>
          <a:xfrm>
            <a:off x="4387349" y="3027477"/>
            <a:ext cx="516145" cy="498648"/>
            <a:chOff x="3729467" y="2889422"/>
            <a:chExt cx="419153" cy="404977"/>
          </a:xfrm>
        </p:grpSpPr>
        <p:sp>
          <p:nvSpPr>
            <p:cNvPr id="769" name="Google Shape;769;p7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7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7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7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7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7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7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 name="Google Shape;776;p76"/>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76"/>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76"/>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76"/>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 name="Google Shape;780;p76"/>
          <p:cNvGrpSpPr/>
          <p:nvPr/>
        </p:nvGrpSpPr>
        <p:grpSpPr>
          <a:xfrm>
            <a:off x="7107677" y="2474362"/>
            <a:ext cx="166473" cy="141497"/>
            <a:chOff x="4660325" y="1866850"/>
            <a:chExt cx="68350" cy="58100"/>
          </a:xfrm>
        </p:grpSpPr>
        <p:sp>
          <p:nvSpPr>
            <p:cNvPr id="781" name="Google Shape;781;p7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7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 name="Google Shape;783;p76"/>
          <p:cNvGrpSpPr/>
          <p:nvPr/>
        </p:nvGrpSpPr>
        <p:grpSpPr>
          <a:xfrm>
            <a:off x="7417022" y="2500086"/>
            <a:ext cx="162515" cy="90049"/>
            <a:chOff x="4791775" y="1877500"/>
            <a:chExt cx="66725" cy="36975"/>
          </a:xfrm>
        </p:grpSpPr>
        <p:sp>
          <p:nvSpPr>
            <p:cNvPr id="784" name="Google Shape;784;p7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7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76"/>
          <p:cNvGrpSpPr/>
          <p:nvPr/>
        </p:nvGrpSpPr>
        <p:grpSpPr>
          <a:xfrm>
            <a:off x="7738734" y="2500086"/>
            <a:ext cx="144979" cy="90049"/>
            <a:chOff x="4923925" y="1877500"/>
            <a:chExt cx="59525" cy="36975"/>
          </a:xfrm>
        </p:grpSpPr>
        <p:sp>
          <p:nvSpPr>
            <p:cNvPr id="787" name="Google Shape;787;p7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7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76"/>
          <p:cNvGrpSpPr/>
          <p:nvPr/>
        </p:nvGrpSpPr>
        <p:grpSpPr>
          <a:xfrm>
            <a:off x="8033226" y="2482277"/>
            <a:ext cx="141447" cy="125667"/>
            <a:chOff x="5058450" y="1870100"/>
            <a:chExt cx="58075" cy="51600"/>
          </a:xfrm>
        </p:grpSpPr>
        <p:sp>
          <p:nvSpPr>
            <p:cNvPr id="790" name="Google Shape;790;p7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7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 name="Google Shape;792;p76"/>
          <p:cNvGrpSpPr/>
          <p:nvPr/>
        </p:nvGrpSpPr>
        <p:grpSpPr>
          <a:xfrm>
            <a:off x="7447741" y="2904685"/>
            <a:ext cx="101077" cy="107645"/>
            <a:chOff x="4811425" y="2065025"/>
            <a:chExt cx="41500" cy="44200"/>
          </a:xfrm>
        </p:grpSpPr>
        <p:sp>
          <p:nvSpPr>
            <p:cNvPr id="793" name="Google Shape;793;p7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7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76"/>
          <p:cNvGrpSpPr/>
          <p:nvPr/>
        </p:nvGrpSpPr>
        <p:grpSpPr>
          <a:xfrm>
            <a:off x="7740178" y="2904898"/>
            <a:ext cx="120867" cy="107218"/>
            <a:chOff x="4929875" y="2065025"/>
            <a:chExt cx="49625" cy="44025"/>
          </a:xfrm>
        </p:grpSpPr>
        <p:sp>
          <p:nvSpPr>
            <p:cNvPr id="796" name="Google Shape;796;p7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7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798;p76"/>
          <p:cNvGrpSpPr/>
          <p:nvPr/>
        </p:nvGrpSpPr>
        <p:grpSpPr>
          <a:xfrm>
            <a:off x="8068847" y="2907912"/>
            <a:ext cx="70206" cy="101191"/>
            <a:chOff x="5083925" y="2066350"/>
            <a:chExt cx="28825" cy="41550"/>
          </a:xfrm>
        </p:grpSpPr>
        <p:sp>
          <p:nvSpPr>
            <p:cNvPr id="799" name="Google Shape;799;p7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7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 name="Google Shape;801;p76"/>
          <p:cNvGrpSpPr/>
          <p:nvPr/>
        </p:nvGrpSpPr>
        <p:grpSpPr>
          <a:xfrm>
            <a:off x="7100401" y="2923559"/>
            <a:ext cx="181026" cy="69896"/>
            <a:chOff x="4659775" y="2072775"/>
            <a:chExt cx="74325" cy="28700"/>
          </a:xfrm>
        </p:grpSpPr>
        <p:sp>
          <p:nvSpPr>
            <p:cNvPr id="802" name="Google Shape;802;p7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7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7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76"/>
          <p:cNvGrpSpPr/>
          <p:nvPr/>
        </p:nvGrpSpPr>
        <p:grpSpPr>
          <a:xfrm>
            <a:off x="8020257" y="2714124"/>
            <a:ext cx="167387" cy="89197"/>
            <a:chOff x="4662475" y="1976500"/>
            <a:chExt cx="68725" cy="36625"/>
          </a:xfrm>
        </p:grpSpPr>
        <p:sp>
          <p:nvSpPr>
            <p:cNvPr id="806" name="Google Shape;806;p7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7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7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 name="Google Shape;809;p76"/>
          <p:cNvGrpSpPr/>
          <p:nvPr/>
        </p:nvGrpSpPr>
        <p:grpSpPr>
          <a:xfrm>
            <a:off x="7717162" y="2717564"/>
            <a:ext cx="166899" cy="82317"/>
            <a:chOff x="4920150" y="1977875"/>
            <a:chExt cx="68525" cy="33800"/>
          </a:xfrm>
        </p:grpSpPr>
        <p:sp>
          <p:nvSpPr>
            <p:cNvPr id="810" name="Google Shape;810;p7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7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7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 name="Google Shape;813;p76"/>
          <p:cNvGrpSpPr/>
          <p:nvPr/>
        </p:nvGrpSpPr>
        <p:grpSpPr>
          <a:xfrm>
            <a:off x="7128319" y="3121482"/>
            <a:ext cx="125190" cy="127858"/>
            <a:chOff x="4676550" y="2160575"/>
            <a:chExt cx="51400" cy="52500"/>
          </a:xfrm>
        </p:grpSpPr>
        <p:sp>
          <p:nvSpPr>
            <p:cNvPr id="814" name="Google Shape;814;p7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7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7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76"/>
          <p:cNvGrpSpPr/>
          <p:nvPr/>
        </p:nvGrpSpPr>
        <p:grpSpPr>
          <a:xfrm>
            <a:off x="7425577" y="3128514"/>
            <a:ext cx="145405" cy="113794"/>
            <a:chOff x="4768325" y="2163475"/>
            <a:chExt cx="59700" cy="46725"/>
          </a:xfrm>
        </p:grpSpPr>
        <p:sp>
          <p:nvSpPr>
            <p:cNvPr id="818" name="Google Shape;818;p7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7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 name="Google Shape;820;p76"/>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76"/>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76"/>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76"/>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76"/>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76"/>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 name="Google Shape;826;p76"/>
          <p:cNvGrpSpPr/>
          <p:nvPr/>
        </p:nvGrpSpPr>
        <p:grpSpPr>
          <a:xfrm>
            <a:off x="7441895" y="3383608"/>
            <a:ext cx="112768" cy="106853"/>
            <a:chOff x="4768575" y="2253950"/>
            <a:chExt cx="46300" cy="43875"/>
          </a:xfrm>
        </p:grpSpPr>
        <p:sp>
          <p:nvSpPr>
            <p:cNvPr id="827" name="Google Shape;827;p7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7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 name="Google Shape;829;p76"/>
          <p:cNvGrpSpPr/>
          <p:nvPr/>
        </p:nvGrpSpPr>
        <p:grpSpPr>
          <a:xfrm>
            <a:off x="7741518" y="3872634"/>
            <a:ext cx="118187" cy="146246"/>
            <a:chOff x="4960900" y="2433225"/>
            <a:chExt cx="48525" cy="60050"/>
          </a:xfrm>
        </p:grpSpPr>
        <p:sp>
          <p:nvSpPr>
            <p:cNvPr id="830" name="Google Shape;830;p7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7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 name="Google Shape;832;p76"/>
          <p:cNvGrpSpPr/>
          <p:nvPr/>
        </p:nvGrpSpPr>
        <p:grpSpPr>
          <a:xfrm>
            <a:off x="7430083" y="4136695"/>
            <a:ext cx="136394" cy="143810"/>
            <a:chOff x="4854075" y="2527625"/>
            <a:chExt cx="56000" cy="59050"/>
          </a:xfrm>
        </p:grpSpPr>
        <p:sp>
          <p:nvSpPr>
            <p:cNvPr id="833" name="Google Shape;833;p7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7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 name="Google Shape;835;p76"/>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76"/>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76"/>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 name="Google Shape;838;p76"/>
          <p:cNvGrpSpPr/>
          <p:nvPr/>
        </p:nvGrpSpPr>
        <p:grpSpPr>
          <a:xfrm>
            <a:off x="8054294" y="3600439"/>
            <a:ext cx="99312" cy="160797"/>
            <a:chOff x="5059700" y="2334775"/>
            <a:chExt cx="40775" cy="66025"/>
          </a:xfrm>
        </p:grpSpPr>
        <p:sp>
          <p:nvSpPr>
            <p:cNvPr id="839" name="Google Shape;839;p7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7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7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7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7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7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7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7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7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 name="Google Shape;848;p76"/>
          <p:cNvGrpSpPr/>
          <p:nvPr/>
        </p:nvGrpSpPr>
        <p:grpSpPr>
          <a:xfrm>
            <a:off x="8011458" y="3865571"/>
            <a:ext cx="184984" cy="160371"/>
            <a:chOff x="5037700" y="2430325"/>
            <a:chExt cx="75950" cy="65850"/>
          </a:xfrm>
        </p:grpSpPr>
        <p:sp>
          <p:nvSpPr>
            <p:cNvPr id="849" name="Google Shape;849;p7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7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76"/>
          <p:cNvGrpSpPr/>
          <p:nvPr/>
        </p:nvGrpSpPr>
        <p:grpSpPr>
          <a:xfrm>
            <a:off x="7430964" y="3632023"/>
            <a:ext cx="173014" cy="97629"/>
            <a:chOff x="4756975" y="2341800"/>
            <a:chExt cx="91975" cy="51925"/>
          </a:xfrm>
        </p:grpSpPr>
        <p:sp>
          <p:nvSpPr>
            <p:cNvPr id="852" name="Google Shape;852;p7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7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7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7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7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 name="Google Shape;872;p76"/>
          <p:cNvGrpSpPr/>
          <p:nvPr/>
        </p:nvGrpSpPr>
        <p:grpSpPr>
          <a:xfrm>
            <a:off x="7697901" y="4120720"/>
            <a:ext cx="212497" cy="175761"/>
            <a:chOff x="4943575" y="2516350"/>
            <a:chExt cx="98675" cy="81700"/>
          </a:xfrm>
        </p:grpSpPr>
        <p:sp>
          <p:nvSpPr>
            <p:cNvPr id="873" name="Google Shape;873;p7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7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7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7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7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7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7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7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7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7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7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7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7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7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7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7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7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7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7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7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7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7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7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7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7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7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7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7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7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7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7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7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7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7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7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7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7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7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 name="Google Shape;951;p76"/>
          <p:cNvGrpSpPr/>
          <p:nvPr/>
        </p:nvGrpSpPr>
        <p:grpSpPr>
          <a:xfrm>
            <a:off x="1955962" y="3346963"/>
            <a:ext cx="965351" cy="134611"/>
            <a:chOff x="4411970" y="2962952"/>
            <a:chExt cx="706544" cy="104212"/>
          </a:xfrm>
        </p:grpSpPr>
        <p:sp>
          <p:nvSpPr>
            <p:cNvPr id="952" name="Google Shape;952;p7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7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7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7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 name="Google Shape;956;p76"/>
          <p:cNvGrpSpPr/>
          <p:nvPr/>
        </p:nvGrpSpPr>
        <p:grpSpPr>
          <a:xfrm>
            <a:off x="1955962" y="2935877"/>
            <a:ext cx="960158" cy="289172"/>
            <a:chOff x="4411970" y="2726085"/>
            <a:chExt cx="643107" cy="193659"/>
          </a:xfrm>
        </p:grpSpPr>
        <p:sp>
          <p:nvSpPr>
            <p:cNvPr id="957" name="Google Shape;957;p7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7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7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 name="Google Shape;960;p76"/>
          <p:cNvGrpSpPr/>
          <p:nvPr/>
        </p:nvGrpSpPr>
        <p:grpSpPr>
          <a:xfrm>
            <a:off x="958854" y="3201987"/>
            <a:ext cx="833173" cy="259209"/>
            <a:chOff x="4411970" y="4340222"/>
            <a:chExt cx="779467" cy="242683"/>
          </a:xfrm>
        </p:grpSpPr>
        <p:sp>
          <p:nvSpPr>
            <p:cNvPr id="961" name="Google Shape;961;p7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7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7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 name="Google Shape;964;p76"/>
          <p:cNvGrpSpPr/>
          <p:nvPr/>
        </p:nvGrpSpPr>
        <p:grpSpPr>
          <a:xfrm>
            <a:off x="1955962" y="2597733"/>
            <a:ext cx="965160" cy="216230"/>
            <a:chOff x="4411970" y="2468674"/>
            <a:chExt cx="747317" cy="167425"/>
          </a:xfrm>
        </p:grpSpPr>
        <p:sp>
          <p:nvSpPr>
            <p:cNvPr id="965" name="Google Shape;965;p7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7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76"/>
          <p:cNvGrpSpPr/>
          <p:nvPr/>
        </p:nvGrpSpPr>
        <p:grpSpPr>
          <a:xfrm>
            <a:off x="954709" y="2502450"/>
            <a:ext cx="810451" cy="319148"/>
            <a:chOff x="4411970" y="3686602"/>
            <a:chExt cx="797845" cy="314215"/>
          </a:xfrm>
        </p:grpSpPr>
        <p:sp>
          <p:nvSpPr>
            <p:cNvPr id="968" name="Google Shape;968;p7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7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7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7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7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3" name="Google Shape;973;p76"/>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4" name="Google Shape;974;p76"/>
          <p:cNvGrpSpPr/>
          <p:nvPr/>
        </p:nvGrpSpPr>
        <p:grpSpPr>
          <a:xfrm>
            <a:off x="954806" y="2256974"/>
            <a:ext cx="1970333" cy="208784"/>
            <a:chOff x="6336019" y="3733725"/>
            <a:chExt cx="2566206" cy="351310"/>
          </a:xfrm>
        </p:grpSpPr>
        <p:sp>
          <p:nvSpPr>
            <p:cNvPr id="975" name="Google Shape;975;p7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7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7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7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 name="Google Shape;979;p76"/>
          <p:cNvGrpSpPr/>
          <p:nvPr/>
        </p:nvGrpSpPr>
        <p:grpSpPr>
          <a:xfrm>
            <a:off x="1955962" y="3864529"/>
            <a:ext cx="946551" cy="153200"/>
            <a:chOff x="4404545" y="3301592"/>
            <a:chExt cx="782403" cy="129272"/>
          </a:xfrm>
        </p:grpSpPr>
        <p:sp>
          <p:nvSpPr>
            <p:cNvPr id="980" name="Google Shape;980;p7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7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 name="Google Shape;982;p76"/>
          <p:cNvGrpSpPr/>
          <p:nvPr/>
        </p:nvGrpSpPr>
        <p:grpSpPr>
          <a:xfrm>
            <a:off x="1955962" y="3603488"/>
            <a:ext cx="962257" cy="139127"/>
            <a:chOff x="4411970" y="3131459"/>
            <a:chExt cx="710520" cy="117397"/>
          </a:xfrm>
        </p:grpSpPr>
        <p:sp>
          <p:nvSpPr>
            <p:cNvPr id="983" name="Google Shape;983;p7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7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5" name="Google Shape;985;p76"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6" name="Google Shape;986;p76"/>
          <p:cNvGrpSpPr/>
          <p:nvPr/>
        </p:nvGrpSpPr>
        <p:grpSpPr>
          <a:xfrm>
            <a:off x="956107" y="3538282"/>
            <a:ext cx="823838" cy="458988"/>
            <a:chOff x="4411970" y="1801825"/>
            <a:chExt cx="734586" cy="409262"/>
          </a:xfrm>
        </p:grpSpPr>
        <p:sp>
          <p:nvSpPr>
            <p:cNvPr id="987" name="Google Shape;987;p7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7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 name="Google Shape;989;p76"/>
          <p:cNvGrpSpPr/>
          <p:nvPr/>
        </p:nvGrpSpPr>
        <p:grpSpPr>
          <a:xfrm>
            <a:off x="956107" y="4086708"/>
            <a:ext cx="856348" cy="212039"/>
            <a:chOff x="4411970" y="2233974"/>
            <a:chExt cx="763574" cy="189068"/>
          </a:xfrm>
        </p:grpSpPr>
        <p:sp>
          <p:nvSpPr>
            <p:cNvPr id="990" name="Google Shape;990;p7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7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 name="Google Shape;992;p76"/>
          <p:cNvGrpSpPr/>
          <p:nvPr/>
        </p:nvGrpSpPr>
        <p:grpSpPr>
          <a:xfrm>
            <a:off x="3066303" y="2262044"/>
            <a:ext cx="511602" cy="511602"/>
            <a:chOff x="5681300" y="2527788"/>
            <a:chExt cx="805800" cy="805800"/>
          </a:xfrm>
        </p:grpSpPr>
        <p:sp>
          <p:nvSpPr>
            <p:cNvPr id="993" name="Google Shape;993;p7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7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76"/>
          <p:cNvGrpSpPr/>
          <p:nvPr/>
        </p:nvGrpSpPr>
        <p:grpSpPr>
          <a:xfrm>
            <a:off x="3063497" y="3028627"/>
            <a:ext cx="513021" cy="512935"/>
            <a:chOff x="4049800" y="640400"/>
            <a:chExt cx="858900" cy="858900"/>
          </a:xfrm>
        </p:grpSpPr>
        <p:sp>
          <p:nvSpPr>
            <p:cNvPr id="996" name="Google Shape;996;p7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7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998;p76"/>
          <p:cNvGrpSpPr/>
          <p:nvPr/>
        </p:nvGrpSpPr>
        <p:grpSpPr>
          <a:xfrm>
            <a:off x="2980696" y="3680519"/>
            <a:ext cx="686489" cy="686585"/>
            <a:chOff x="5080188" y="927900"/>
            <a:chExt cx="961200" cy="961200"/>
          </a:xfrm>
        </p:grpSpPr>
        <p:sp>
          <p:nvSpPr>
            <p:cNvPr id="999" name="Google Shape;999;p7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7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7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7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7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7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7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7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76"/>
          <p:cNvGrpSpPr/>
          <p:nvPr/>
        </p:nvGrpSpPr>
        <p:grpSpPr>
          <a:xfrm>
            <a:off x="3763848" y="3773248"/>
            <a:ext cx="510373" cy="510937"/>
            <a:chOff x="7508249" y="1522825"/>
            <a:chExt cx="1326332" cy="1322987"/>
          </a:xfrm>
        </p:grpSpPr>
        <p:sp>
          <p:nvSpPr>
            <p:cNvPr id="1008" name="Google Shape;1008;p7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7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7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7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7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7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7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7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7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7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 name="Google Shape;1018;p76"/>
          <p:cNvGrpSpPr/>
          <p:nvPr/>
        </p:nvGrpSpPr>
        <p:grpSpPr>
          <a:xfrm>
            <a:off x="4455441" y="3774653"/>
            <a:ext cx="492652" cy="503348"/>
            <a:chOff x="6039282" y="1042577"/>
            <a:chExt cx="734315" cy="731929"/>
          </a:xfrm>
        </p:grpSpPr>
        <p:sp>
          <p:nvSpPr>
            <p:cNvPr id="1019" name="Google Shape;1019;p7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7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7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7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7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7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7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7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7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7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7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7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7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7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7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7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7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7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7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7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7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 name="Google Shape;1040;p76"/>
          <p:cNvGrpSpPr/>
          <p:nvPr/>
        </p:nvGrpSpPr>
        <p:grpSpPr>
          <a:xfrm>
            <a:off x="5095855" y="2270694"/>
            <a:ext cx="483304" cy="504902"/>
            <a:chOff x="1825800" y="1651625"/>
            <a:chExt cx="568125" cy="591775"/>
          </a:xfrm>
        </p:grpSpPr>
        <p:sp>
          <p:nvSpPr>
            <p:cNvPr id="1041" name="Google Shape;1041;p7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7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7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7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7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7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7" name="Google Shape;1047;p76"/>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76"/>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76"/>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76"/>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76"/>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1052" name="Google Shape;1052;p7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grpSp>
        <p:nvGrpSpPr>
          <p:cNvPr id="1057" name="Google Shape;1057;p77"/>
          <p:cNvGrpSpPr/>
          <p:nvPr/>
        </p:nvGrpSpPr>
        <p:grpSpPr>
          <a:xfrm>
            <a:off x="722059" y="955168"/>
            <a:ext cx="2492868" cy="1379876"/>
            <a:chOff x="2654821" y="2311071"/>
            <a:chExt cx="2279715" cy="1262120"/>
          </a:xfrm>
        </p:grpSpPr>
        <p:grpSp>
          <p:nvGrpSpPr>
            <p:cNvPr id="1058" name="Google Shape;1058;p77"/>
            <p:cNvGrpSpPr/>
            <p:nvPr/>
          </p:nvGrpSpPr>
          <p:grpSpPr>
            <a:xfrm>
              <a:off x="4034269" y="2840745"/>
              <a:ext cx="40212" cy="36437"/>
              <a:chOff x="4293400" y="2574725"/>
              <a:chExt cx="84425" cy="80100"/>
            </a:xfrm>
          </p:grpSpPr>
          <p:sp>
            <p:nvSpPr>
              <p:cNvPr id="1059" name="Google Shape;1059;p7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060" name="Google Shape;1060;p7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 name="Google Shape;1061;p77"/>
            <p:cNvGrpSpPr/>
            <p:nvPr/>
          </p:nvGrpSpPr>
          <p:grpSpPr>
            <a:xfrm>
              <a:off x="3894606" y="2334874"/>
              <a:ext cx="913198" cy="518984"/>
              <a:chOff x="4000175" y="1462675"/>
              <a:chExt cx="1917275" cy="1140875"/>
            </a:xfrm>
          </p:grpSpPr>
          <p:sp>
            <p:nvSpPr>
              <p:cNvPr id="1062" name="Google Shape;1062;p7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063" name="Google Shape;1063;p77"/>
              <p:cNvGrpSpPr/>
              <p:nvPr/>
            </p:nvGrpSpPr>
            <p:grpSpPr>
              <a:xfrm>
                <a:off x="4000175" y="1462675"/>
                <a:ext cx="1917275" cy="1140875"/>
                <a:chOff x="4000175" y="1462675"/>
                <a:chExt cx="1917275" cy="1140875"/>
              </a:xfrm>
            </p:grpSpPr>
            <p:sp>
              <p:nvSpPr>
                <p:cNvPr id="1064" name="Google Shape;1064;p7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065" name="Google Shape;1065;p7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7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7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069" name="Google Shape;1069;p7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0" name="Google Shape;1070;p77"/>
            <p:cNvGrpSpPr/>
            <p:nvPr/>
          </p:nvGrpSpPr>
          <p:grpSpPr>
            <a:xfrm>
              <a:off x="3875768" y="2846704"/>
              <a:ext cx="44796" cy="47366"/>
              <a:chOff x="3960625" y="2587825"/>
              <a:chExt cx="94050" cy="104125"/>
            </a:xfrm>
          </p:grpSpPr>
          <p:sp>
            <p:nvSpPr>
              <p:cNvPr id="1071" name="Google Shape;1071;p7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072" name="Google Shape;1072;p7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 name="Google Shape;1073;p77"/>
            <p:cNvGrpSpPr/>
            <p:nvPr/>
          </p:nvGrpSpPr>
          <p:grpSpPr>
            <a:xfrm>
              <a:off x="3782759" y="2807162"/>
              <a:ext cx="82686" cy="85487"/>
              <a:chOff x="3765350" y="2500900"/>
              <a:chExt cx="173600" cy="187925"/>
            </a:xfrm>
          </p:grpSpPr>
          <p:sp>
            <p:nvSpPr>
              <p:cNvPr id="1074" name="Google Shape;1074;p7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075" name="Google Shape;1075;p7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7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7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7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7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77"/>
            <p:cNvGrpSpPr/>
            <p:nvPr/>
          </p:nvGrpSpPr>
          <p:grpSpPr>
            <a:xfrm>
              <a:off x="3775674" y="2798496"/>
              <a:ext cx="40545" cy="23564"/>
              <a:chOff x="3750475" y="2481850"/>
              <a:chExt cx="85125" cy="51800"/>
            </a:xfrm>
          </p:grpSpPr>
          <p:sp>
            <p:nvSpPr>
              <p:cNvPr id="1081" name="Google Shape;1081;p7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7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083" name="Google Shape;1083;p77"/>
            <p:cNvGrpSpPr/>
            <p:nvPr/>
          </p:nvGrpSpPr>
          <p:grpSpPr>
            <a:xfrm>
              <a:off x="3716946" y="2776024"/>
              <a:ext cx="81971" cy="76912"/>
              <a:chOff x="3627175" y="2432450"/>
              <a:chExt cx="172100" cy="169075"/>
            </a:xfrm>
          </p:grpSpPr>
          <p:sp>
            <p:nvSpPr>
              <p:cNvPr id="1084" name="Google Shape;1084;p7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086" name="Google Shape;1086;p7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087" name="Google Shape;1087;p77"/>
            <p:cNvGrpSpPr/>
            <p:nvPr/>
          </p:nvGrpSpPr>
          <p:grpSpPr>
            <a:xfrm>
              <a:off x="3685682" y="2845624"/>
              <a:ext cx="29311" cy="45055"/>
              <a:chOff x="3561536" y="2585450"/>
              <a:chExt cx="61539" cy="99045"/>
            </a:xfrm>
          </p:grpSpPr>
          <p:sp>
            <p:nvSpPr>
              <p:cNvPr id="1088" name="Google Shape;1088;p7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090" name="Google Shape;1090;p77"/>
            <p:cNvGrpSpPr/>
            <p:nvPr/>
          </p:nvGrpSpPr>
          <p:grpSpPr>
            <a:xfrm>
              <a:off x="3849905" y="2572252"/>
              <a:ext cx="74339" cy="119559"/>
              <a:chOff x="3906325" y="1984500"/>
              <a:chExt cx="156075" cy="262825"/>
            </a:xfrm>
          </p:grpSpPr>
          <p:sp>
            <p:nvSpPr>
              <p:cNvPr id="1091" name="Google Shape;1091;p7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092" name="Google Shape;1092;p7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1093;p77"/>
            <p:cNvGrpSpPr/>
            <p:nvPr/>
          </p:nvGrpSpPr>
          <p:grpSpPr>
            <a:xfrm>
              <a:off x="2654821" y="2414345"/>
              <a:ext cx="667570" cy="558731"/>
              <a:chOff x="1397225" y="1637375"/>
              <a:chExt cx="1401575" cy="1228250"/>
            </a:xfrm>
          </p:grpSpPr>
          <p:sp>
            <p:nvSpPr>
              <p:cNvPr id="1094" name="Google Shape;1094;p7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095" name="Google Shape;1095;p77"/>
              <p:cNvGrpSpPr/>
              <p:nvPr/>
            </p:nvGrpSpPr>
            <p:grpSpPr>
              <a:xfrm>
                <a:off x="1397225" y="1637375"/>
                <a:ext cx="1398775" cy="1228250"/>
                <a:chOff x="1397225" y="1637375"/>
                <a:chExt cx="1398775" cy="1228250"/>
              </a:xfrm>
            </p:grpSpPr>
            <p:sp>
              <p:nvSpPr>
                <p:cNvPr id="1096" name="Google Shape;1096;p7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98" name="Google Shape;1098;p77"/>
            <p:cNvGrpSpPr/>
            <p:nvPr/>
          </p:nvGrpSpPr>
          <p:grpSpPr>
            <a:xfrm>
              <a:off x="3230417" y="3103734"/>
              <a:ext cx="282982" cy="280332"/>
              <a:chOff x="2605700" y="3152850"/>
              <a:chExt cx="594125" cy="616250"/>
            </a:xfrm>
          </p:grpSpPr>
          <p:sp>
            <p:nvSpPr>
              <p:cNvPr id="1099" name="Google Shape;1099;p7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100" name="Google Shape;1100;p7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01" name="Google Shape;1101;p77"/>
            <p:cNvGrpSpPr/>
            <p:nvPr/>
          </p:nvGrpSpPr>
          <p:grpSpPr>
            <a:xfrm>
              <a:off x="3265985" y="3226989"/>
              <a:ext cx="87151" cy="346202"/>
              <a:chOff x="2680375" y="3423800"/>
              <a:chExt cx="182975" cy="761050"/>
            </a:xfrm>
          </p:grpSpPr>
          <p:sp>
            <p:nvSpPr>
              <p:cNvPr id="1102" name="Google Shape;1102;p7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103" name="Google Shape;1103;p7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77"/>
            <p:cNvGrpSpPr/>
            <p:nvPr/>
          </p:nvGrpSpPr>
          <p:grpSpPr>
            <a:xfrm>
              <a:off x="3855466" y="3289811"/>
              <a:ext cx="112514" cy="94210"/>
              <a:chOff x="3918000" y="3561900"/>
              <a:chExt cx="236225" cy="207100"/>
            </a:xfrm>
          </p:grpSpPr>
          <p:sp>
            <p:nvSpPr>
              <p:cNvPr id="1105" name="Google Shape;1105;p7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106" name="Google Shape;1106;p7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7" name="Google Shape;1107;p7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7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7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110" name="Google Shape;1110;p77"/>
            <p:cNvGrpSpPr/>
            <p:nvPr/>
          </p:nvGrpSpPr>
          <p:grpSpPr>
            <a:xfrm>
              <a:off x="2905224" y="2311071"/>
              <a:ext cx="596721" cy="528992"/>
              <a:chOff x="1922950" y="1410350"/>
              <a:chExt cx="1252825" cy="1162875"/>
            </a:xfrm>
          </p:grpSpPr>
          <p:sp>
            <p:nvSpPr>
              <p:cNvPr id="1111" name="Google Shape;1111;p7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7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7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7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7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7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7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7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7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7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127" name="Google Shape;1127;p7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7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7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7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7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7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7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7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7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7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7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7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7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7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7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7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7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47" name="Google Shape;1147;p7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48" name="Google Shape;1148;p7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9" name="Google Shape;1149;p77"/>
            <p:cNvGrpSpPr/>
            <p:nvPr/>
          </p:nvGrpSpPr>
          <p:grpSpPr>
            <a:xfrm>
              <a:off x="3280929" y="3294542"/>
              <a:ext cx="109894" cy="272224"/>
              <a:chOff x="2711750" y="3572300"/>
              <a:chExt cx="230725" cy="598425"/>
            </a:xfrm>
          </p:grpSpPr>
          <p:sp>
            <p:nvSpPr>
              <p:cNvPr id="1150" name="Google Shape;1150;p7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7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2" name="Google Shape;1152;p7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3" name="Google Shape;1153;p77"/>
            <p:cNvGrpSpPr/>
            <p:nvPr/>
          </p:nvGrpSpPr>
          <p:grpSpPr>
            <a:xfrm>
              <a:off x="3790439" y="2408636"/>
              <a:ext cx="73017" cy="75684"/>
              <a:chOff x="3781475" y="1624825"/>
              <a:chExt cx="153300" cy="166375"/>
            </a:xfrm>
          </p:grpSpPr>
          <p:sp>
            <p:nvSpPr>
              <p:cNvPr id="1154" name="Google Shape;1154;p7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7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7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7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8" name="Google Shape;1158;p7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7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7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7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5" name="Google Shape;1165;p77"/>
            <p:cNvGrpSpPr/>
            <p:nvPr/>
          </p:nvGrpSpPr>
          <p:grpSpPr>
            <a:xfrm>
              <a:off x="4403342" y="3107749"/>
              <a:ext cx="316680" cy="101374"/>
              <a:chOff x="5068275" y="3161675"/>
              <a:chExt cx="664875" cy="222850"/>
            </a:xfrm>
          </p:grpSpPr>
          <p:sp>
            <p:nvSpPr>
              <p:cNvPr id="1166" name="Google Shape;1166;p7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7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7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0" name="Google Shape;1170;p7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7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7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7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7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7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7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7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7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9" name="Google Shape;1199;p77"/>
            <p:cNvGrpSpPr/>
            <p:nvPr/>
          </p:nvGrpSpPr>
          <p:grpSpPr>
            <a:xfrm>
              <a:off x="3697513" y="2707266"/>
              <a:ext cx="59549" cy="79733"/>
              <a:chOff x="3586375" y="2281300"/>
              <a:chExt cx="125025" cy="175275"/>
            </a:xfrm>
          </p:grpSpPr>
          <p:sp>
            <p:nvSpPr>
              <p:cNvPr id="1200" name="Google Shape;1200;p7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2" name="Google Shape;1202;p7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3" name="Google Shape;1203;p77"/>
            <p:cNvGrpSpPr/>
            <p:nvPr/>
          </p:nvGrpSpPr>
          <p:grpSpPr>
            <a:xfrm>
              <a:off x="4513224" y="3221724"/>
              <a:ext cx="274563" cy="280321"/>
              <a:chOff x="5298975" y="3412225"/>
              <a:chExt cx="576450" cy="616225"/>
            </a:xfrm>
          </p:grpSpPr>
          <p:sp>
            <p:nvSpPr>
              <p:cNvPr id="1204" name="Google Shape;1204;p7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05" name="Google Shape;1205;p7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 name="Google Shape;1206;p77"/>
            <p:cNvGrpSpPr/>
            <p:nvPr/>
          </p:nvGrpSpPr>
          <p:grpSpPr>
            <a:xfrm>
              <a:off x="4824403" y="3421846"/>
              <a:ext cx="110132" cy="130647"/>
              <a:chOff x="5952300" y="3852150"/>
              <a:chExt cx="231225" cy="287200"/>
            </a:xfrm>
          </p:grpSpPr>
          <p:sp>
            <p:nvSpPr>
              <p:cNvPr id="1207" name="Google Shape;1207;p7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9" name="Google Shape;1209;p7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7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77"/>
            <p:cNvGrpSpPr/>
            <p:nvPr/>
          </p:nvGrpSpPr>
          <p:grpSpPr>
            <a:xfrm>
              <a:off x="4295710" y="3079670"/>
              <a:ext cx="14968" cy="27135"/>
              <a:chOff x="4842300" y="3099950"/>
              <a:chExt cx="31425" cy="59650"/>
            </a:xfrm>
          </p:grpSpPr>
          <p:sp>
            <p:nvSpPr>
              <p:cNvPr id="1218" name="Google Shape;1218;p7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2" name="Google Shape;1222;p7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7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7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0" name="Google Shape;1230;p77"/>
            <p:cNvGrpSpPr/>
            <p:nvPr/>
          </p:nvGrpSpPr>
          <p:grpSpPr>
            <a:xfrm>
              <a:off x="3831056" y="2816010"/>
              <a:ext cx="37378" cy="27612"/>
              <a:chOff x="3866750" y="2520350"/>
              <a:chExt cx="78475" cy="60700"/>
            </a:xfrm>
          </p:grpSpPr>
          <p:sp>
            <p:nvSpPr>
              <p:cNvPr id="1231" name="Google Shape;1231;p7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7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7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7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5" name="Google Shape;1235;p7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7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7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7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7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7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7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7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7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7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7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7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52" name="Google Shape;1252;p7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7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7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7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7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7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64" name="Google Shape;1264;p7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7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7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7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7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7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7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7" name="Google Shape;1277;p77"/>
            <p:cNvGrpSpPr/>
            <p:nvPr/>
          </p:nvGrpSpPr>
          <p:grpSpPr>
            <a:xfrm>
              <a:off x="3632736" y="3051591"/>
              <a:ext cx="63288" cy="45217"/>
              <a:chOff x="3450375" y="3038225"/>
              <a:chExt cx="132875" cy="99400"/>
            </a:xfrm>
          </p:grpSpPr>
          <p:sp>
            <p:nvSpPr>
              <p:cNvPr id="1278" name="Google Shape;1278;p7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7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0" name="Google Shape;1280;p7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7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7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7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89" name="Google Shape;1289;p7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7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7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7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7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99" name="Google Shape;1299;p7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7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7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7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05" name="Google Shape;1305;p7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7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7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7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7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7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7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7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 name="Google Shape;1315;p77"/>
          <p:cNvGrpSpPr/>
          <p:nvPr/>
        </p:nvGrpSpPr>
        <p:grpSpPr>
          <a:xfrm>
            <a:off x="719116" y="2850945"/>
            <a:ext cx="2622876" cy="1333540"/>
            <a:chOff x="238125" y="1038125"/>
            <a:chExt cx="7146800" cy="3633625"/>
          </a:xfrm>
        </p:grpSpPr>
        <p:sp>
          <p:nvSpPr>
            <p:cNvPr id="1316" name="Google Shape;1316;p7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7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7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7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7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7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7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7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7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7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7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7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7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7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7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7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7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7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7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7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7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7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7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7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7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7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7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7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7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7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7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7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7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7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7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7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7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7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7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7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7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7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7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7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7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7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7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7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7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7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7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7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7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7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7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7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7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7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7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7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7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7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7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7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7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7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7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7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7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7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7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7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7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7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7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7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7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7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7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7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7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7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7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7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7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7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7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7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7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7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7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7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7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7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7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7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7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7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7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7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7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7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7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7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7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7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7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7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7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7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7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7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7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7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7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7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7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7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7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7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7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7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7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7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7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7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7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7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7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7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7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7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7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7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7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7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7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7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7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7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7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7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7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7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7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7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7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7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7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7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7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7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7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7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7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7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7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7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7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7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7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7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7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7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8" name="Google Shape;2888;p77"/>
          <p:cNvGrpSpPr/>
          <p:nvPr/>
        </p:nvGrpSpPr>
        <p:grpSpPr>
          <a:xfrm>
            <a:off x="5834044" y="993055"/>
            <a:ext cx="2590840" cy="1380235"/>
            <a:chOff x="233350" y="949250"/>
            <a:chExt cx="7137300" cy="3802300"/>
          </a:xfrm>
        </p:grpSpPr>
        <p:sp>
          <p:nvSpPr>
            <p:cNvPr id="2889" name="Google Shape;2889;p7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0" name="Google Shape;2940;p77"/>
          <p:cNvGrpSpPr/>
          <p:nvPr/>
        </p:nvGrpSpPr>
        <p:grpSpPr>
          <a:xfrm>
            <a:off x="7648473" y="3037828"/>
            <a:ext cx="104231" cy="320340"/>
            <a:chOff x="7564426" y="3224343"/>
            <a:chExt cx="119985" cy="368801"/>
          </a:xfrm>
        </p:grpSpPr>
        <p:sp>
          <p:nvSpPr>
            <p:cNvPr id="2941" name="Google Shape;2941;p7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3" name="Google Shape;2943;p77"/>
          <p:cNvGrpSpPr/>
          <p:nvPr/>
        </p:nvGrpSpPr>
        <p:grpSpPr>
          <a:xfrm>
            <a:off x="7347962" y="3031929"/>
            <a:ext cx="189489" cy="332132"/>
            <a:chOff x="8370831" y="3202002"/>
            <a:chExt cx="218129" cy="382376"/>
          </a:xfrm>
        </p:grpSpPr>
        <p:sp>
          <p:nvSpPr>
            <p:cNvPr id="2944" name="Google Shape;2944;p7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77"/>
          <p:cNvGrpSpPr/>
          <p:nvPr/>
        </p:nvGrpSpPr>
        <p:grpSpPr>
          <a:xfrm>
            <a:off x="8071351" y="3443061"/>
            <a:ext cx="309429" cy="267000"/>
            <a:chOff x="6742064" y="3750480"/>
            <a:chExt cx="399315" cy="344560"/>
          </a:xfrm>
        </p:grpSpPr>
        <p:sp>
          <p:nvSpPr>
            <p:cNvPr id="2947" name="Google Shape;2947;p7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9" name="Google Shape;2949;p77"/>
          <p:cNvGrpSpPr/>
          <p:nvPr/>
        </p:nvGrpSpPr>
        <p:grpSpPr>
          <a:xfrm>
            <a:off x="7610370" y="3794109"/>
            <a:ext cx="180437" cy="281608"/>
            <a:chOff x="7248525" y="3739696"/>
            <a:chExt cx="230531" cy="359790"/>
          </a:xfrm>
        </p:grpSpPr>
        <p:sp>
          <p:nvSpPr>
            <p:cNvPr id="2950" name="Google Shape;2950;p7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2" name="Google Shape;2952;p77"/>
          <p:cNvGrpSpPr/>
          <p:nvPr/>
        </p:nvGrpSpPr>
        <p:grpSpPr>
          <a:xfrm>
            <a:off x="7856289" y="3437333"/>
            <a:ext cx="162896" cy="278710"/>
            <a:chOff x="7601242" y="3729267"/>
            <a:chExt cx="222566" cy="380803"/>
          </a:xfrm>
        </p:grpSpPr>
        <p:sp>
          <p:nvSpPr>
            <p:cNvPr id="2953" name="Google Shape;2953;p7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5" name="Google Shape;2955;p77"/>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6" name="Google Shape;2956;p77"/>
          <p:cNvGrpSpPr/>
          <p:nvPr/>
        </p:nvGrpSpPr>
        <p:grpSpPr>
          <a:xfrm>
            <a:off x="7345935" y="3438473"/>
            <a:ext cx="193543" cy="275990"/>
            <a:chOff x="8304647" y="3738687"/>
            <a:chExt cx="225076" cy="320956"/>
          </a:xfrm>
        </p:grpSpPr>
        <p:sp>
          <p:nvSpPr>
            <p:cNvPr id="2957" name="Google Shape;2957;p7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0" name="Google Shape;2960;p77"/>
          <p:cNvGrpSpPr/>
          <p:nvPr/>
        </p:nvGrpSpPr>
        <p:grpSpPr>
          <a:xfrm>
            <a:off x="7618427" y="3438473"/>
            <a:ext cx="178492" cy="275990"/>
            <a:chOff x="8615101" y="3738687"/>
            <a:chExt cx="207573" cy="320956"/>
          </a:xfrm>
        </p:grpSpPr>
        <p:sp>
          <p:nvSpPr>
            <p:cNvPr id="2961" name="Google Shape;2961;p7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4" name="Google Shape;2964;p77"/>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5" name="Google Shape;2965;p77"/>
          <p:cNvGrpSpPr/>
          <p:nvPr/>
        </p:nvGrpSpPr>
        <p:grpSpPr>
          <a:xfrm>
            <a:off x="6013132" y="3559961"/>
            <a:ext cx="557671" cy="511283"/>
            <a:chOff x="6015419" y="3716859"/>
            <a:chExt cx="557671" cy="511283"/>
          </a:xfrm>
        </p:grpSpPr>
        <p:sp>
          <p:nvSpPr>
            <p:cNvPr id="2966" name="Google Shape;2966;p7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7" name="Google Shape;2967;p77"/>
            <p:cNvGrpSpPr/>
            <p:nvPr/>
          </p:nvGrpSpPr>
          <p:grpSpPr>
            <a:xfrm>
              <a:off x="6036094" y="3716980"/>
              <a:ext cx="529860" cy="510468"/>
              <a:chOff x="6036094" y="3716980"/>
              <a:chExt cx="529860" cy="510468"/>
            </a:xfrm>
          </p:grpSpPr>
          <p:sp>
            <p:nvSpPr>
              <p:cNvPr id="2968" name="Google Shape;2968;p7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78" name="Google Shape;2978;p77"/>
          <p:cNvGrpSpPr/>
          <p:nvPr/>
        </p:nvGrpSpPr>
        <p:grpSpPr>
          <a:xfrm>
            <a:off x="6642017" y="2916730"/>
            <a:ext cx="576302" cy="511871"/>
            <a:chOff x="6644304" y="3073628"/>
            <a:chExt cx="576302" cy="511871"/>
          </a:xfrm>
        </p:grpSpPr>
        <p:sp>
          <p:nvSpPr>
            <p:cNvPr id="2979" name="Google Shape;2979;p7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0" name="Google Shape;2980;p77"/>
            <p:cNvGrpSpPr/>
            <p:nvPr/>
          </p:nvGrpSpPr>
          <p:grpSpPr>
            <a:xfrm>
              <a:off x="6712169" y="3085440"/>
              <a:ext cx="481622" cy="494913"/>
              <a:chOff x="6712169" y="3085440"/>
              <a:chExt cx="481622" cy="494913"/>
            </a:xfrm>
          </p:grpSpPr>
          <p:sp>
            <p:nvSpPr>
              <p:cNvPr id="2981" name="Google Shape;2981;p7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6" name="Google Shape;2986;p7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9" name="Google Shape;2989;p77"/>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0" name="Google Shape;2990;p77"/>
          <p:cNvGrpSpPr/>
          <p:nvPr/>
        </p:nvGrpSpPr>
        <p:grpSpPr>
          <a:xfrm>
            <a:off x="6649868" y="3559725"/>
            <a:ext cx="560631" cy="511352"/>
            <a:chOff x="6652154" y="3716623"/>
            <a:chExt cx="560631" cy="511352"/>
          </a:xfrm>
        </p:grpSpPr>
        <p:sp>
          <p:nvSpPr>
            <p:cNvPr id="2991" name="Google Shape;2991;p7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2" name="Google Shape;2992;p77"/>
            <p:cNvGrpSpPr/>
            <p:nvPr/>
          </p:nvGrpSpPr>
          <p:grpSpPr>
            <a:xfrm>
              <a:off x="6669657" y="3716715"/>
              <a:ext cx="466779" cy="464290"/>
              <a:chOff x="6669657" y="3716715"/>
              <a:chExt cx="466779" cy="464290"/>
            </a:xfrm>
          </p:grpSpPr>
          <p:sp>
            <p:nvSpPr>
              <p:cNvPr id="2993" name="Google Shape;2993;p7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06" name="Google Shape;3006;p77"/>
          <p:cNvGrpSpPr/>
          <p:nvPr/>
        </p:nvGrpSpPr>
        <p:grpSpPr>
          <a:xfrm>
            <a:off x="7843959" y="3841134"/>
            <a:ext cx="187557" cy="187557"/>
            <a:chOff x="8565775" y="671075"/>
            <a:chExt cx="441000" cy="441000"/>
          </a:xfrm>
        </p:grpSpPr>
        <p:sp>
          <p:nvSpPr>
            <p:cNvPr id="3007" name="Google Shape;3007;p7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9" name="Google Shape;3009;p77"/>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7"/>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1" name="Google Shape;3011;p77"/>
          <p:cNvGrpSpPr/>
          <p:nvPr/>
        </p:nvGrpSpPr>
        <p:grpSpPr>
          <a:xfrm>
            <a:off x="5997814" y="2919352"/>
            <a:ext cx="587871" cy="512373"/>
            <a:chOff x="6000100" y="3076250"/>
            <a:chExt cx="587871" cy="512373"/>
          </a:xfrm>
        </p:grpSpPr>
        <p:sp>
          <p:nvSpPr>
            <p:cNvPr id="3012" name="Google Shape;3012;p7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3" name="Google Shape;3013;p77"/>
            <p:cNvGrpSpPr/>
            <p:nvPr/>
          </p:nvGrpSpPr>
          <p:grpSpPr>
            <a:xfrm>
              <a:off x="6031360" y="3076713"/>
              <a:ext cx="539107" cy="480965"/>
              <a:chOff x="6031360" y="3076713"/>
              <a:chExt cx="539107" cy="480965"/>
            </a:xfrm>
          </p:grpSpPr>
          <p:sp>
            <p:nvSpPr>
              <p:cNvPr id="3014" name="Google Shape;3014;p7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21" name="Google Shape;3021;p77"/>
          <p:cNvGrpSpPr/>
          <p:nvPr/>
        </p:nvGrpSpPr>
        <p:grpSpPr>
          <a:xfrm>
            <a:off x="3369305" y="938716"/>
            <a:ext cx="2310381" cy="1488888"/>
            <a:chOff x="229225" y="549050"/>
            <a:chExt cx="7161750" cy="4615275"/>
          </a:xfrm>
        </p:grpSpPr>
        <p:sp>
          <p:nvSpPr>
            <p:cNvPr id="3022" name="Google Shape;3022;p77"/>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7"/>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7"/>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7"/>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7"/>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7"/>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7"/>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7"/>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7"/>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7"/>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7"/>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7"/>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7"/>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7"/>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7"/>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7"/>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7"/>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7"/>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7"/>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7"/>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7"/>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7"/>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7"/>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7"/>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7"/>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7"/>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7"/>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7"/>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7"/>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7"/>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7"/>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7"/>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7"/>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7"/>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7"/>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7"/>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7"/>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7"/>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7"/>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7"/>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7"/>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7"/>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7"/>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7"/>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7"/>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7"/>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7"/>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7"/>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7"/>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7"/>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7"/>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7"/>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7"/>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7"/>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7"/>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7"/>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7"/>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7"/>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7"/>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7"/>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7"/>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7"/>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7"/>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7"/>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7"/>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7"/>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7"/>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7"/>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7"/>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7"/>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7"/>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7"/>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7"/>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7"/>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7"/>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7"/>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7"/>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7"/>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7"/>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7"/>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7"/>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7"/>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7"/>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7"/>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7"/>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7"/>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7"/>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7"/>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7"/>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7"/>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7"/>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7"/>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7"/>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7"/>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7"/>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7"/>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7"/>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7"/>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7"/>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7"/>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7"/>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7"/>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7"/>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7"/>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7"/>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7"/>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7"/>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7"/>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7"/>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7"/>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7"/>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7"/>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7"/>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7"/>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7"/>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7"/>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7"/>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9" name="Google Shape;3139;p77"/>
          <p:cNvGrpSpPr/>
          <p:nvPr/>
        </p:nvGrpSpPr>
        <p:grpSpPr>
          <a:xfrm>
            <a:off x="3514723" y="2830563"/>
            <a:ext cx="2310282" cy="1374222"/>
            <a:chOff x="238125" y="732525"/>
            <a:chExt cx="7130500" cy="4241425"/>
          </a:xfrm>
        </p:grpSpPr>
        <p:sp>
          <p:nvSpPr>
            <p:cNvPr id="3140" name="Google Shape;3140;p77"/>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7"/>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7"/>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7"/>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7"/>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7"/>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7"/>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7"/>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7"/>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7"/>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7"/>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7"/>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7"/>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7"/>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7"/>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7"/>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7"/>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7"/>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7"/>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7"/>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7"/>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7"/>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7"/>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7"/>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7"/>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7"/>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7"/>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7"/>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7"/>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7"/>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7"/>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7"/>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7"/>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7"/>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7"/>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7"/>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7"/>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7"/>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7"/>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7"/>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7"/>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7"/>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7"/>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7"/>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7"/>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7"/>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7"/>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7"/>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7"/>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7"/>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7"/>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7"/>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7"/>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7"/>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7"/>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7"/>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7"/>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7"/>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7"/>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7"/>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7"/>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7"/>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7"/>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7"/>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7"/>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7"/>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7"/>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7"/>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7"/>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7"/>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7"/>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7"/>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7"/>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7"/>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7"/>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7"/>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7"/>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7"/>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7"/>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7"/>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7"/>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7"/>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7"/>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7"/>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7"/>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7"/>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7"/>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7"/>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7"/>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7"/>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7"/>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7"/>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7"/>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7"/>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7"/>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7"/>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7"/>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7"/>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7"/>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7"/>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7"/>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7"/>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7"/>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7"/>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7"/>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7"/>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7"/>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7"/>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7"/>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7"/>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7"/>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7"/>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7"/>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7"/>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257"/>
        <p:cNvGrpSpPr/>
        <p:nvPr/>
      </p:nvGrpSpPr>
      <p:grpSpPr>
        <a:xfrm>
          <a:off x="0" y="0"/>
          <a:ext cx="0" cy="0"/>
          <a:chOff x="0" y="0"/>
          <a:chExt cx="0" cy="0"/>
        </a:xfrm>
      </p:grpSpPr>
      <p:grpSp>
        <p:nvGrpSpPr>
          <p:cNvPr id="3258" name="Google Shape;3258;p78"/>
          <p:cNvGrpSpPr/>
          <p:nvPr/>
        </p:nvGrpSpPr>
        <p:grpSpPr>
          <a:xfrm>
            <a:off x="725414" y="969763"/>
            <a:ext cx="2507799" cy="206239"/>
            <a:chOff x="106648" y="895722"/>
            <a:chExt cx="4481413" cy="374300"/>
          </a:xfrm>
        </p:grpSpPr>
        <p:grpSp>
          <p:nvGrpSpPr>
            <p:cNvPr id="3259" name="Google Shape;3259;p78"/>
            <p:cNvGrpSpPr/>
            <p:nvPr/>
          </p:nvGrpSpPr>
          <p:grpSpPr>
            <a:xfrm>
              <a:off x="2233276" y="895722"/>
              <a:ext cx="1082667" cy="223591"/>
              <a:chOff x="4808316" y="2800065"/>
              <a:chExt cx="1999386" cy="412910"/>
            </a:xfrm>
          </p:grpSpPr>
          <p:sp>
            <p:nvSpPr>
              <p:cNvPr id="3260" name="Google Shape;3260;p7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1" name="Google Shape;3261;p78"/>
              <p:cNvGrpSpPr/>
              <p:nvPr/>
            </p:nvGrpSpPr>
            <p:grpSpPr>
              <a:xfrm>
                <a:off x="4808316" y="2800065"/>
                <a:ext cx="92400" cy="411825"/>
                <a:chOff x="845575" y="2563700"/>
                <a:chExt cx="92400" cy="411825"/>
              </a:xfrm>
            </p:grpSpPr>
            <p:cxnSp>
              <p:nvCxnSpPr>
                <p:cNvPr id="3262" name="Google Shape;3262;p7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263" name="Google Shape;3263;p7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64" name="Google Shape;3264;p78"/>
            <p:cNvGrpSpPr/>
            <p:nvPr/>
          </p:nvGrpSpPr>
          <p:grpSpPr>
            <a:xfrm>
              <a:off x="106648" y="895722"/>
              <a:ext cx="1088401" cy="223591"/>
              <a:chOff x="881025" y="2800065"/>
              <a:chExt cx="2009975" cy="412910"/>
            </a:xfrm>
          </p:grpSpPr>
          <p:sp>
            <p:nvSpPr>
              <p:cNvPr id="3265" name="Google Shape;3265;p7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6" name="Google Shape;3266;p78"/>
              <p:cNvGrpSpPr/>
              <p:nvPr/>
            </p:nvGrpSpPr>
            <p:grpSpPr>
              <a:xfrm>
                <a:off x="881025" y="2800065"/>
                <a:ext cx="92400" cy="411825"/>
                <a:chOff x="845575" y="2563700"/>
                <a:chExt cx="92400" cy="411825"/>
              </a:xfrm>
            </p:grpSpPr>
            <p:cxnSp>
              <p:nvCxnSpPr>
                <p:cNvPr id="3267" name="Google Shape;3267;p7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268" name="Google Shape;3268;p7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69" name="Google Shape;3269;p78"/>
            <p:cNvGrpSpPr/>
            <p:nvPr/>
          </p:nvGrpSpPr>
          <p:grpSpPr>
            <a:xfrm>
              <a:off x="1172346" y="1047018"/>
              <a:ext cx="1083151" cy="223003"/>
              <a:chOff x="2849073" y="3079467"/>
              <a:chExt cx="2000279" cy="411825"/>
            </a:xfrm>
          </p:grpSpPr>
          <p:sp>
            <p:nvSpPr>
              <p:cNvPr id="3270" name="Google Shape;3270;p7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1" name="Google Shape;3271;p78"/>
              <p:cNvGrpSpPr/>
              <p:nvPr/>
            </p:nvGrpSpPr>
            <p:grpSpPr>
              <a:xfrm rot="10800000">
                <a:off x="2849073" y="3079467"/>
                <a:ext cx="92400" cy="411825"/>
                <a:chOff x="2070100" y="2563700"/>
                <a:chExt cx="92400" cy="411825"/>
              </a:xfrm>
            </p:grpSpPr>
            <p:cxnSp>
              <p:nvCxnSpPr>
                <p:cNvPr id="3272" name="Google Shape;3272;p7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273" name="Google Shape;3273;p7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74" name="Google Shape;3274;p78"/>
            <p:cNvGrpSpPr/>
            <p:nvPr/>
          </p:nvGrpSpPr>
          <p:grpSpPr>
            <a:xfrm>
              <a:off x="3290132" y="1047018"/>
              <a:ext cx="1297929" cy="223003"/>
              <a:chOff x="6760035" y="3079467"/>
              <a:chExt cx="2396914" cy="411825"/>
            </a:xfrm>
          </p:grpSpPr>
          <p:sp>
            <p:nvSpPr>
              <p:cNvPr id="3275" name="Google Shape;3275;p7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6" name="Google Shape;3276;p78"/>
              <p:cNvGrpSpPr/>
              <p:nvPr/>
            </p:nvGrpSpPr>
            <p:grpSpPr>
              <a:xfrm rot="10800000">
                <a:off x="6760035" y="3079467"/>
                <a:ext cx="92400" cy="411825"/>
                <a:chOff x="2070100" y="2563700"/>
                <a:chExt cx="92400" cy="411825"/>
              </a:xfrm>
            </p:grpSpPr>
            <p:cxnSp>
              <p:nvCxnSpPr>
                <p:cNvPr id="3277" name="Google Shape;3277;p7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278" name="Google Shape;3278;p7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279" name="Google Shape;3279;p78"/>
          <p:cNvGrpSpPr/>
          <p:nvPr/>
        </p:nvGrpSpPr>
        <p:grpSpPr>
          <a:xfrm>
            <a:off x="2143176" y="3369134"/>
            <a:ext cx="1086701" cy="799429"/>
            <a:chOff x="2183288" y="3555572"/>
            <a:chExt cx="1136241" cy="835873"/>
          </a:xfrm>
        </p:grpSpPr>
        <p:sp>
          <p:nvSpPr>
            <p:cNvPr id="3280" name="Google Shape;3280;p7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1" name="Google Shape;3281;p78"/>
            <p:cNvGrpSpPr/>
            <p:nvPr/>
          </p:nvGrpSpPr>
          <p:grpSpPr>
            <a:xfrm>
              <a:off x="2205895" y="3637269"/>
              <a:ext cx="1089848" cy="724993"/>
              <a:chOff x="2205895" y="3637269"/>
              <a:chExt cx="1089848" cy="724993"/>
            </a:xfrm>
          </p:grpSpPr>
          <p:sp>
            <p:nvSpPr>
              <p:cNvPr id="3282" name="Google Shape;3282;p7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8" name="Google Shape;3288;p7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89" name="Google Shape;3289;p7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290" name="Google Shape;3290;p78"/>
            <p:cNvGrpSpPr/>
            <p:nvPr/>
          </p:nvGrpSpPr>
          <p:grpSpPr>
            <a:xfrm>
              <a:off x="3173850" y="3779426"/>
              <a:ext cx="145679" cy="70048"/>
              <a:chOff x="3173850" y="3779426"/>
              <a:chExt cx="145679" cy="70048"/>
            </a:xfrm>
          </p:grpSpPr>
          <p:cxnSp>
            <p:nvCxnSpPr>
              <p:cNvPr id="3291" name="Google Shape;3291;p7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292" name="Google Shape;3292;p7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3" name="Google Shape;3293;p78"/>
            <p:cNvGrpSpPr/>
            <p:nvPr/>
          </p:nvGrpSpPr>
          <p:grpSpPr>
            <a:xfrm>
              <a:off x="2183288" y="4139483"/>
              <a:ext cx="145133" cy="70048"/>
              <a:chOff x="2183288" y="4139483"/>
              <a:chExt cx="145133" cy="70048"/>
            </a:xfrm>
          </p:grpSpPr>
          <p:cxnSp>
            <p:nvCxnSpPr>
              <p:cNvPr id="3294" name="Google Shape;3294;p7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295" name="Google Shape;3295;p7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6" name="Google Shape;3296;p7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97" name="Google Shape;3297;p7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298" name="Google Shape;3298;p78"/>
            <p:cNvGrpSpPr/>
            <p:nvPr/>
          </p:nvGrpSpPr>
          <p:grpSpPr>
            <a:xfrm>
              <a:off x="2943836" y="4268886"/>
              <a:ext cx="60717" cy="122559"/>
              <a:chOff x="2943836" y="4268886"/>
              <a:chExt cx="60717" cy="122559"/>
            </a:xfrm>
          </p:grpSpPr>
          <p:sp>
            <p:nvSpPr>
              <p:cNvPr id="3299" name="Google Shape;3299;p7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00" name="Google Shape;3300;p7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301" name="Google Shape;3301;p78"/>
          <p:cNvGrpSpPr/>
          <p:nvPr/>
        </p:nvGrpSpPr>
        <p:grpSpPr>
          <a:xfrm>
            <a:off x="3406121" y="1290134"/>
            <a:ext cx="1675870" cy="758251"/>
            <a:chOff x="3530532" y="1496185"/>
            <a:chExt cx="1562000" cy="706730"/>
          </a:xfrm>
        </p:grpSpPr>
        <p:cxnSp>
          <p:nvCxnSpPr>
            <p:cNvPr id="3302" name="Google Shape;3302;p7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303" name="Google Shape;3303;p78"/>
            <p:cNvGrpSpPr/>
            <p:nvPr/>
          </p:nvGrpSpPr>
          <p:grpSpPr>
            <a:xfrm>
              <a:off x="3530532" y="1496185"/>
              <a:ext cx="323430" cy="463587"/>
              <a:chOff x="3530532" y="1496185"/>
              <a:chExt cx="323430" cy="463587"/>
            </a:xfrm>
          </p:grpSpPr>
          <p:grpSp>
            <p:nvGrpSpPr>
              <p:cNvPr id="3304" name="Google Shape;3304;p78"/>
              <p:cNvGrpSpPr/>
              <p:nvPr/>
            </p:nvGrpSpPr>
            <p:grpSpPr>
              <a:xfrm>
                <a:off x="3567462" y="1496185"/>
                <a:ext cx="286500" cy="361376"/>
                <a:chOff x="3567462" y="1496185"/>
                <a:chExt cx="286500" cy="361376"/>
              </a:xfrm>
            </p:grpSpPr>
            <p:cxnSp>
              <p:nvCxnSpPr>
                <p:cNvPr id="3305" name="Google Shape;3305;p7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306" name="Google Shape;3306;p7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7" name="Google Shape;3307;p7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8" name="Google Shape;3308;p78"/>
            <p:cNvGrpSpPr/>
            <p:nvPr/>
          </p:nvGrpSpPr>
          <p:grpSpPr>
            <a:xfrm>
              <a:off x="3891569" y="1779209"/>
              <a:ext cx="323945" cy="423706"/>
              <a:chOff x="3891569" y="1779209"/>
              <a:chExt cx="323945" cy="423706"/>
            </a:xfrm>
          </p:grpSpPr>
          <p:grpSp>
            <p:nvGrpSpPr>
              <p:cNvPr id="3309" name="Google Shape;3309;p78"/>
              <p:cNvGrpSpPr/>
              <p:nvPr/>
            </p:nvGrpSpPr>
            <p:grpSpPr>
              <a:xfrm>
                <a:off x="3929014" y="1881638"/>
                <a:ext cx="286500" cy="321278"/>
                <a:chOff x="3929014" y="1881638"/>
                <a:chExt cx="286500" cy="321278"/>
              </a:xfrm>
            </p:grpSpPr>
            <p:cxnSp>
              <p:nvCxnSpPr>
                <p:cNvPr id="3310" name="Google Shape;3310;p7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311" name="Google Shape;3311;p7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2" name="Google Shape;3312;p7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3" name="Google Shape;3313;p78"/>
            <p:cNvGrpSpPr/>
            <p:nvPr/>
          </p:nvGrpSpPr>
          <p:grpSpPr>
            <a:xfrm>
              <a:off x="4252606" y="1496185"/>
              <a:ext cx="324721" cy="463587"/>
              <a:chOff x="4252606" y="1496185"/>
              <a:chExt cx="324721" cy="463587"/>
            </a:xfrm>
          </p:grpSpPr>
          <p:grpSp>
            <p:nvGrpSpPr>
              <p:cNvPr id="3314" name="Google Shape;3314;p78"/>
              <p:cNvGrpSpPr/>
              <p:nvPr/>
            </p:nvGrpSpPr>
            <p:grpSpPr>
              <a:xfrm>
                <a:off x="4290828" y="1496185"/>
                <a:ext cx="286500" cy="361376"/>
                <a:chOff x="4290828" y="1496185"/>
                <a:chExt cx="286500" cy="361376"/>
              </a:xfrm>
            </p:grpSpPr>
            <p:cxnSp>
              <p:nvCxnSpPr>
                <p:cNvPr id="3315" name="Google Shape;3315;p7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316" name="Google Shape;3316;p7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7" name="Google Shape;3317;p7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8" name="Google Shape;3318;p78"/>
            <p:cNvGrpSpPr/>
            <p:nvPr/>
          </p:nvGrpSpPr>
          <p:grpSpPr>
            <a:xfrm>
              <a:off x="4613643" y="1763716"/>
              <a:ext cx="325308" cy="439200"/>
              <a:chOff x="4613643" y="1763716"/>
              <a:chExt cx="325308" cy="439200"/>
            </a:xfrm>
          </p:grpSpPr>
          <p:grpSp>
            <p:nvGrpSpPr>
              <p:cNvPr id="3319" name="Google Shape;3319;p78"/>
              <p:cNvGrpSpPr/>
              <p:nvPr/>
            </p:nvGrpSpPr>
            <p:grpSpPr>
              <a:xfrm>
                <a:off x="4652451" y="1879538"/>
                <a:ext cx="286500" cy="323378"/>
                <a:chOff x="4652451" y="1879538"/>
                <a:chExt cx="286500" cy="323378"/>
              </a:xfrm>
            </p:grpSpPr>
            <p:cxnSp>
              <p:nvCxnSpPr>
                <p:cNvPr id="3320" name="Google Shape;3320;p7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321" name="Google Shape;3321;p7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2" name="Google Shape;3322;p7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23" name="Google Shape;3323;p78"/>
          <p:cNvGrpSpPr/>
          <p:nvPr/>
        </p:nvGrpSpPr>
        <p:grpSpPr>
          <a:xfrm>
            <a:off x="3417981" y="2143759"/>
            <a:ext cx="1652173" cy="391517"/>
            <a:chOff x="3512551" y="2358270"/>
            <a:chExt cx="1597383" cy="378533"/>
          </a:xfrm>
        </p:grpSpPr>
        <p:cxnSp>
          <p:nvCxnSpPr>
            <p:cNvPr id="3324" name="Google Shape;3324;p78"/>
            <p:cNvCxnSpPr>
              <a:stCxn id="3325" idx="6"/>
              <a:endCxn id="332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327" name="Google Shape;3327;p78"/>
            <p:cNvGrpSpPr/>
            <p:nvPr/>
          </p:nvGrpSpPr>
          <p:grpSpPr>
            <a:xfrm>
              <a:off x="3512551" y="2358270"/>
              <a:ext cx="225647" cy="307714"/>
              <a:chOff x="2182679" y="2004714"/>
              <a:chExt cx="792300" cy="1080458"/>
            </a:xfrm>
          </p:grpSpPr>
          <p:cxnSp>
            <p:nvCxnSpPr>
              <p:cNvPr id="3328" name="Google Shape;3328;p78"/>
              <p:cNvCxnSpPr>
                <a:stCxn id="332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325" name="Google Shape;3325;p7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0" name="Google Shape;3330;p78"/>
            <p:cNvGrpSpPr/>
            <p:nvPr/>
          </p:nvGrpSpPr>
          <p:grpSpPr>
            <a:xfrm>
              <a:off x="3969644" y="2440153"/>
              <a:ext cx="225853" cy="296651"/>
              <a:chOff x="3775710" y="1729289"/>
              <a:chExt cx="136500" cy="179289"/>
            </a:xfrm>
          </p:grpSpPr>
          <p:cxnSp>
            <p:nvCxnSpPr>
              <p:cNvPr id="3331" name="Google Shape;3331;p7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332" name="Google Shape;3332;p7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4" name="Google Shape;3334;p78"/>
            <p:cNvGrpSpPr/>
            <p:nvPr/>
          </p:nvGrpSpPr>
          <p:grpSpPr>
            <a:xfrm>
              <a:off x="4427051" y="2358270"/>
              <a:ext cx="225647" cy="307714"/>
              <a:chOff x="5393704" y="2004714"/>
              <a:chExt cx="792300" cy="1080458"/>
            </a:xfrm>
          </p:grpSpPr>
          <p:cxnSp>
            <p:nvCxnSpPr>
              <p:cNvPr id="3335" name="Google Shape;3335;p78"/>
              <p:cNvCxnSpPr>
                <a:stCxn id="333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337" name="Google Shape;3337;p7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8" name="Google Shape;3338;p78"/>
            <p:cNvGrpSpPr/>
            <p:nvPr/>
          </p:nvGrpSpPr>
          <p:grpSpPr>
            <a:xfrm>
              <a:off x="4884287" y="2440252"/>
              <a:ext cx="225647" cy="296532"/>
              <a:chOff x="6999166" y="2292572"/>
              <a:chExt cx="792300" cy="1041192"/>
            </a:xfrm>
          </p:grpSpPr>
          <p:cxnSp>
            <p:nvCxnSpPr>
              <p:cNvPr id="3339" name="Google Shape;3339;p7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326" name="Google Shape;3326;p7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41" name="Google Shape;3341;p78"/>
          <p:cNvGrpSpPr/>
          <p:nvPr/>
        </p:nvGrpSpPr>
        <p:grpSpPr>
          <a:xfrm>
            <a:off x="6838789" y="979959"/>
            <a:ext cx="1581844" cy="732818"/>
            <a:chOff x="634175" y="2986275"/>
            <a:chExt cx="3147949" cy="1458344"/>
          </a:xfrm>
        </p:grpSpPr>
        <p:cxnSp>
          <p:nvCxnSpPr>
            <p:cNvPr id="3342" name="Google Shape;3342;p78"/>
            <p:cNvCxnSpPr>
              <a:stCxn id="3343" idx="4"/>
              <a:endCxn id="334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345" name="Google Shape;3345;p78"/>
            <p:cNvCxnSpPr>
              <a:stCxn id="3344" idx="0"/>
              <a:endCxn id="334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347" name="Google Shape;3347;p78"/>
            <p:cNvCxnSpPr>
              <a:stCxn id="3346" idx="4"/>
              <a:endCxn id="334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349" name="Google Shape;3349;p78"/>
            <p:cNvCxnSpPr>
              <a:stCxn id="3348" idx="0"/>
              <a:endCxn id="335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350" name="Google Shape;3350;p7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346" name="Google Shape;3346;p7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343" name="Google Shape;3343;p7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348" name="Google Shape;3348;p7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344" name="Google Shape;3344;p7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351" name="Google Shape;3351;p78"/>
          <p:cNvGrpSpPr/>
          <p:nvPr/>
        </p:nvGrpSpPr>
        <p:grpSpPr>
          <a:xfrm>
            <a:off x="3406504" y="2674269"/>
            <a:ext cx="1675128" cy="313674"/>
            <a:chOff x="998425" y="1182125"/>
            <a:chExt cx="1065400" cy="199500"/>
          </a:xfrm>
        </p:grpSpPr>
        <p:sp>
          <p:nvSpPr>
            <p:cNvPr id="3352" name="Google Shape;3352;p7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7" name="Google Shape;3357;p78"/>
          <p:cNvGrpSpPr/>
          <p:nvPr/>
        </p:nvGrpSpPr>
        <p:grpSpPr>
          <a:xfrm>
            <a:off x="3406503" y="3630235"/>
            <a:ext cx="1675129" cy="525345"/>
            <a:chOff x="5194708" y="3484366"/>
            <a:chExt cx="3148148" cy="987304"/>
          </a:xfrm>
        </p:grpSpPr>
        <p:grpSp>
          <p:nvGrpSpPr>
            <p:cNvPr id="3358" name="Google Shape;3358;p78"/>
            <p:cNvGrpSpPr/>
            <p:nvPr/>
          </p:nvGrpSpPr>
          <p:grpSpPr>
            <a:xfrm>
              <a:off x="7531521" y="3484366"/>
              <a:ext cx="811335" cy="987304"/>
              <a:chOff x="3379425" y="1617275"/>
              <a:chExt cx="1090650" cy="1327200"/>
            </a:xfrm>
          </p:grpSpPr>
          <p:sp>
            <p:nvSpPr>
              <p:cNvPr id="3359" name="Google Shape;3359;p7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2" name="Google Shape;3362;p78"/>
            <p:cNvGrpSpPr/>
            <p:nvPr/>
          </p:nvGrpSpPr>
          <p:grpSpPr>
            <a:xfrm>
              <a:off x="6752546" y="3484366"/>
              <a:ext cx="811428" cy="987304"/>
              <a:chOff x="2332275" y="1617275"/>
              <a:chExt cx="1090775" cy="1327200"/>
            </a:xfrm>
          </p:grpSpPr>
          <p:sp>
            <p:nvSpPr>
              <p:cNvPr id="3363" name="Google Shape;3363;p7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6" name="Google Shape;3366;p78"/>
            <p:cNvGrpSpPr/>
            <p:nvPr/>
          </p:nvGrpSpPr>
          <p:grpSpPr>
            <a:xfrm>
              <a:off x="5973664" y="3484366"/>
              <a:ext cx="811335" cy="987304"/>
              <a:chOff x="1285250" y="1617275"/>
              <a:chExt cx="1090650" cy="1327200"/>
            </a:xfrm>
          </p:grpSpPr>
          <p:sp>
            <p:nvSpPr>
              <p:cNvPr id="3367" name="Google Shape;3367;p7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0" name="Google Shape;3370;p78"/>
            <p:cNvGrpSpPr/>
            <p:nvPr/>
          </p:nvGrpSpPr>
          <p:grpSpPr>
            <a:xfrm>
              <a:off x="5194708" y="3484366"/>
              <a:ext cx="811409" cy="987304"/>
              <a:chOff x="238125" y="1617275"/>
              <a:chExt cx="1090750" cy="1327200"/>
            </a:xfrm>
          </p:grpSpPr>
          <p:sp>
            <p:nvSpPr>
              <p:cNvPr id="3371" name="Google Shape;3371;p7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74" name="Google Shape;3374;p78"/>
          <p:cNvGrpSpPr/>
          <p:nvPr/>
        </p:nvGrpSpPr>
        <p:grpSpPr>
          <a:xfrm>
            <a:off x="6840188" y="2276124"/>
            <a:ext cx="1579046" cy="522230"/>
            <a:chOff x="6853641" y="2534077"/>
            <a:chExt cx="1515545" cy="501229"/>
          </a:xfrm>
        </p:grpSpPr>
        <p:grpSp>
          <p:nvGrpSpPr>
            <p:cNvPr id="3375" name="Google Shape;3375;p78"/>
            <p:cNvGrpSpPr/>
            <p:nvPr/>
          </p:nvGrpSpPr>
          <p:grpSpPr>
            <a:xfrm>
              <a:off x="6853641" y="2618923"/>
              <a:ext cx="1515545" cy="324556"/>
              <a:chOff x="6853641" y="2618923"/>
              <a:chExt cx="1515545" cy="324556"/>
            </a:xfrm>
          </p:grpSpPr>
          <p:sp>
            <p:nvSpPr>
              <p:cNvPr id="3376" name="Google Shape;3376;p7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1" name="Google Shape;3381;p7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6" name="Google Shape;3386;p78"/>
          <p:cNvGrpSpPr/>
          <p:nvPr/>
        </p:nvGrpSpPr>
        <p:grpSpPr>
          <a:xfrm>
            <a:off x="3435080" y="3151165"/>
            <a:ext cx="1617976" cy="346616"/>
            <a:chOff x="1808063" y="4294338"/>
            <a:chExt cx="3370782" cy="721817"/>
          </a:xfrm>
        </p:grpSpPr>
        <p:sp>
          <p:nvSpPr>
            <p:cNvPr id="3387" name="Google Shape;3387;p7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7" name="Google Shape;3397;p78"/>
          <p:cNvGrpSpPr/>
          <p:nvPr/>
        </p:nvGrpSpPr>
        <p:grpSpPr>
          <a:xfrm>
            <a:off x="5261076" y="3817915"/>
            <a:ext cx="1417067" cy="350605"/>
            <a:chOff x="4234950" y="2101012"/>
            <a:chExt cx="4219974" cy="1044090"/>
          </a:xfrm>
        </p:grpSpPr>
        <p:sp>
          <p:nvSpPr>
            <p:cNvPr id="3398" name="Google Shape;3398;p7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4" name="Google Shape;3414;p78"/>
          <p:cNvGrpSpPr/>
          <p:nvPr/>
        </p:nvGrpSpPr>
        <p:grpSpPr>
          <a:xfrm>
            <a:off x="6836548" y="1808672"/>
            <a:ext cx="1586327" cy="371557"/>
            <a:chOff x="1247650" y="2075423"/>
            <a:chExt cx="6648477" cy="1557238"/>
          </a:xfrm>
        </p:grpSpPr>
        <p:sp>
          <p:nvSpPr>
            <p:cNvPr id="3415" name="Google Shape;3415;p7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1" name="Google Shape;3421;p78"/>
          <p:cNvGrpSpPr/>
          <p:nvPr/>
        </p:nvGrpSpPr>
        <p:grpSpPr>
          <a:xfrm>
            <a:off x="5267818" y="961862"/>
            <a:ext cx="1415601" cy="1648533"/>
            <a:chOff x="1839112" y="2209163"/>
            <a:chExt cx="1918159" cy="2233784"/>
          </a:xfrm>
        </p:grpSpPr>
        <p:sp>
          <p:nvSpPr>
            <p:cNvPr id="3422" name="Google Shape;3422;p7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25" name="Google Shape;3425;p78"/>
            <p:cNvCxnSpPr>
              <a:stCxn id="3422" idx="6"/>
              <a:endCxn id="342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426" name="Google Shape;3426;p78"/>
            <p:cNvCxnSpPr>
              <a:stCxn id="3423" idx="4"/>
              <a:endCxn id="342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428" name="Google Shape;3428;p78"/>
            <p:cNvCxnSpPr>
              <a:stCxn id="3427" idx="6"/>
              <a:endCxn id="342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429" name="Google Shape;3429;p78"/>
            <p:cNvCxnSpPr>
              <a:stCxn id="3424" idx="4"/>
              <a:endCxn id="343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427" name="Google Shape;3427;p7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32" name="Google Shape;3432;p78"/>
            <p:cNvCxnSpPr>
              <a:endCxn id="343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433" name="Google Shape;3433;p78"/>
          <p:cNvGrpSpPr/>
          <p:nvPr/>
        </p:nvGrpSpPr>
        <p:grpSpPr>
          <a:xfrm>
            <a:off x="3425084" y="979946"/>
            <a:ext cx="1637968" cy="154942"/>
            <a:chOff x="238125" y="2506075"/>
            <a:chExt cx="7115411" cy="673075"/>
          </a:xfrm>
        </p:grpSpPr>
        <p:sp>
          <p:nvSpPr>
            <p:cNvPr id="3434" name="Google Shape;3434;p7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9" name="Google Shape;3439;p78"/>
          <p:cNvGrpSpPr/>
          <p:nvPr/>
        </p:nvGrpSpPr>
        <p:grpSpPr>
          <a:xfrm>
            <a:off x="1965820" y="1294664"/>
            <a:ext cx="1262932" cy="785408"/>
            <a:chOff x="548861" y="389676"/>
            <a:chExt cx="3843371" cy="2390163"/>
          </a:xfrm>
        </p:grpSpPr>
        <p:cxnSp>
          <p:nvCxnSpPr>
            <p:cNvPr id="3440" name="Google Shape;3440;p7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441" name="Google Shape;3441;p7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442" name="Google Shape;3442;p7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443" name="Google Shape;3443;p7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444" name="Google Shape;3444;p7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445" name="Google Shape;3445;p7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46" name="Google Shape;3446;p7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447" name="Google Shape;3447;p7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3" name="Google Shape;3453;p78"/>
          <p:cNvGrpSpPr/>
          <p:nvPr/>
        </p:nvGrpSpPr>
        <p:grpSpPr>
          <a:xfrm>
            <a:off x="753952" y="2401541"/>
            <a:ext cx="1412054" cy="633562"/>
            <a:chOff x="1187400" y="2529299"/>
            <a:chExt cx="6769193" cy="2241903"/>
          </a:xfrm>
        </p:grpSpPr>
        <p:sp>
          <p:nvSpPr>
            <p:cNvPr id="3454" name="Google Shape;3454;p7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455" name="Google Shape;3455;p7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56" name="Google Shape;3456;p7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57" name="Google Shape;3457;p7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58" name="Google Shape;3458;p7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59" name="Google Shape;3459;p7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60" name="Google Shape;3460;p7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461" name="Google Shape;3461;p78"/>
            <p:cNvCxnSpPr>
              <a:stCxn id="3454" idx="2"/>
              <a:endCxn id="345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62" name="Google Shape;3462;p78"/>
            <p:cNvCxnSpPr>
              <a:stCxn id="3456" idx="0"/>
              <a:endCxn id="345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63" name="Google Shape;3463;p78"/>
            <p:cNvCxnSpPr>
              <a:stCxn id="3456" idx="2"/>
              <a:endCxn id="345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64" name="Google Shape;3464;p78"/>
            <p:cNvCxnSpPr>
              <a:stCxn id="3457" idx="0"/>
              <a:endCxn id="345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65" name="Google Shape;3465;p78"/>
            <p:cNvCxnSpPr>
              <a:stCxn id="3455" idx="2"/>
              <a:endCxn id="346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66" name="Google Shape;3466;p78"/>
            <p:cNvCxnSpPr>
              <a:stCxn id="3459" idx="0"/>
              <a:endCxn id="345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467" name="Google Shape;3467;p78"/>
          <p:cNvGrpSpPr/>
          <p:nvPr/>
        </p:nvGrpSpPr>
        <p:grpSpPr>
          <a:xfrm>
            <a:off x="6840198" y="2894250"/>
            <a:ext cx="1579035" cy="540873"/>
            <a:chOff x="6895650" y="3126697"/>
            <a:chExt cx="1436662" cy="492105"/>
          </a:xfrm>
        </p:grpSpPr>
        <p:sp>
          <p:nvSpPr>
            <p:cNvPr id="3468" name="Google Shape;3468;p7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3" name="Google Shape;3473;p78"/>
            <p:cNvGrpSpPr/>
            <p:nvPr/>
          </p:nvGrpSpPr>
          <p:grpSpPr>
            <a:xfrm>
              <a:off x="6995957" y="3335810"/>
              <a:ext cx="1230393" cy="71754"/>
              <a:chOff x="6995957" y="3287964"/>
              <a:chExt cx="1230393" cy="71754"/>
            </a:xfrm>
          </p:grpSpPr>
          <p:sp>
            <p:nvSpPr>
              <p:cNvPr id="3474" name="Google Shape;3474;p7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79" name="Google Shape;3479;p78"/>
          <p:cNvGrpSpPr/>
          <p:nvPr/>
        </p:nvGrpSpPr>
        <p:grpSpPr>
          <a:xfrm>
            <a:off x="6838780" y="3531013"/>
            <a:ext cx="1581862" cy="650625"/>
            <a:chOff x="6777990" y="3710194"/>
            <a:chExt cx="1646915" cy="677382"/>
          </a:xfrm>
        </p:grpSpPr>
        <p:grpSp>
          <p:nvGrpSpPr>
            <p:cNvPr id="3480" name="Google Shape;3480;p78"/>
            <p:cNvGrpSpPr/>
            <p:nvPr/>
          </p:nvGrpSpPr>
          <p:grpSpPr>
            <a:xfrm>
              <a:off x="6777990" y="3874492"/>
              <a:ext cx="411129" cy="513083"/>
              <a:chOff x="6777990" y="3874492"/>
              <a:chExt cx="411129" cy="513083"/>
            </a:xfrm>
          </p:grpSpPr>
          <p:cxnSp>
            <p:nvCxnSpPr>
              <p:cNvPr id="3481" name="Google Shape;3481;p7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482" name="Google Shape;3482;p7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3" name="Google Shape;3483;p78"/>
            <p:cNvGrpSpPr/>
            <p:nvPr/>
          </p:nvGrpSpPr>
          <p:grpSpPr>
            <a:xfrm>
              <a:off x="7188425" y="3710194"/>
              <a:ext cx="411123" cy="520535"/>
              <a:chOff x="7188425" y="3710194"/>
              <a:chExt cx="411123" cy="520535"/>
            </a:xfrm>
          </p:grpSpPr>
          <p:cxnSp>
            <p:nvCxnSpPr>
              <p:cNvPr id="3484" name="Google Shape;3484;p7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485" name="Google Shape;3485;p7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6" name="Google Shape;3486;p78"/>
            <p:cNvGrpSpPr/>
            <p:nvPr/>
          </p:nvGrpSpPr>
          <p:grpSpPr>
            <a:xfrm>
              <a:off x="7603341" y="3874492"/>
              <a:ext cx="411474" cy="513083"/>
              <a:chOff x="7603341" y="3874492"/>
              <a:chExt cx="411474" cy="513083"/>
            </a:xfrm>
          </p:grpSpPr>
          <p:cxnSp>
            <p:nvCxnSpPr>
              <p:cNvPr id="3487" name="Google Shape;3487;p7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488" name="Google Shape;3488;p7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9" name="Google Shape;3489;p78"/>
            <p:cNvGrpSpPr/>
            <p:nvPr/>
          </p:nvGrpSpPr>
          <p:grpSpPr>
            <a:xfrm>
              <a:off x="8013776" y="3722847"/>
              <a:ext cx="411129" cy="507881"/>
              <a:chOff x="8013776" y="3722847"/>
              <a:chExt cx="411129" cy="507881"/>
            </a:xfrm>
          </p:grpSpPr>
          <p:cxnSp>
            <p:nvCxnSpPr>
              <p:cNvPr id="3490" name="Google Shape;3490;p7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491" name="Google Shape;3491;p7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92" name="Google Shape;3492;p78"/>
          <p:cNvGrpSpPr/>
          <p:nvPr/>
        </p:nvGrpSpPr>
        <p:grpSpPr>
          <a:xfrm>
            <a:off x="5258295" y="2703853"/>
            <a:ext cx="1421889" cy="1020603"/>
            <a:chOff x="5190863" y="2824811"/>
            <a:chExt cx="1544860" cy="1108869"/>
          </a:xfrm>
        </p:grpSpPr>
        <p:grpSp>
          <p:nvGrpSpPr>
            <p:cNvPr id="3493" name="Google Shape;3493;p78"/>
            <p:cNvGrpSpPr/>
            <p:nvPr/>
          </p:nvGrpSpPr>
          <p:grpSpPr>
            <a:xfrm>
              <a:off x="5938695" y="3176919"/>
              <a:ext cx="685761" cy="404739"/>
              <a:chOff x="5938695" y="3176919"/>
              <a:chExt cx="685761" cy="404739"/>
            </a:xfrm>
          </p:grpSpPr>
          <p:grpSp>
            <p:nvGrpSpPr>
              <p:cNvPr id="3494" name="Google Shape;3494;p78"/>
              <p:cNvGrpSpPr/>
              <p:nvPr/>
            </p:nvGrpSpPr>
            <p:grpSpPr>
              <a:xfrm>
                <a:off x="5938695" y="3176919"/>
                <a:ext cx="685761" cy="404739"/>
                <a:chOff x="5938695" y="3176919"/>
                <a:chExt cx="685761" cy="404739"/>
              </a:xfrm>
            </p:grpSpPr>
            <p:sp>
              <p:nvSpPr>
                <p:cNvPr id="3495" name="Google Shape;3495;p7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7" name="Google Shape;3497;p7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8" name="Google Shape;3498;p78"/>
            <p:cNvGrpSpPr/>
            <p:nvPr/>
          </p:nvGrpSpPr>
          <p:grpSpPr>
            <a:xfrm>
              <a:off x="5305233" y="3176835"/>
              <a:ext cx="685971" cy="404655"/>
              <a:chOff x="5305233" y="3176835"/>
              <a:chExt cx="685971" cy="404655"/>
            </a:xfrm>
          </p:grpSpPr>
          <p:grpSp>
            <p:nvGrpSpPr>
              <p:cNvPr id="3499" name="Google Shape;3499;p78"/>
              <p:cNvGrpSpPr/>
              <p:nvPr/>
            </p:nvGrpSpPr>
            <p:grpSpPr>
              <a:xfrm>
                <a:off x="5305233" y="3176835"/>
                <a:ext cx="685971" cy="404655"/>
                <a:chOff x="5305233" y="3176835"/>
                <a:chExt cx="685971" cy="404655"/>
              </a:xfrm>
            </p:grpSpPr>
            <p:sp>
              <p:nvSpPr>
                <p:cNvPr id="3500" name="Google Shape;3500;p7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2" name="Google Shape;3502;p7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3" name="Google Shape;3503;p7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4" name="Google Shape;3504;p78"/>
            <p:cNvGrpSpPr/>
            <p:nvPr/>
          </p:nvGrpSpPr>
          <p:grpSpPr>
            <a:xfrm>
              <a:off x="5657361" y="2824811"/>
              <a:ext cx="1078361" cy="404655"/>
              <a:chOff x="5657361" y="2824811"/>
              <a:chExt cx="1078361" cy="404655"/>
            </a:xfrm>
          </p:grpSpPr>
          <p:grpSp>
            <p:nvGrpSpPr>
              <p:cNvPr id="3505" name="Google Shape;3505;p78"/>
              <p:cNvGrpSpPr/>
              <p:nvPr/>
            </p:nvGrpSpPr>
            <p:grpSpPr>
              <a:xfrm>
                <a:off x="5657361" y="2824811"/>
                <a:ext cx="1078361" cy="404655"/>
                <a:chOff x="5657361" y="2824811"/>
                <a:chExt cx="1078361" cy="404655"/>
              </a:xfrm>
            </p:grpSpPr>
            <p:grpSp>
              <p:nvGrpSpPr>
                <p:cNvPr id="3506" name="Google Shape;3506;p78"/>
                <p:cNvGrpSpPr/>
                <p:nvPr/>
              </p:nvGrpSpPr>
              <p:grpSpPr>
                <a:xfrm>
                  <a:off x="5938485" y="2824811"/>
                  <a:ext cx="797237" cy="404655"/>
                  <a:chOff x="5938485" y="2824811"/>
                  <a:chExt cx="797237" cy="404655"/>
                </a:xfrm>
              </p:grpSpPr>
              <p:sp>
                <p:nvSpPr>
                  <p:cNvPr id="3507" name="Google Shape;3507;p7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9" name="Google Shape;3509;p7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0" name="Google Shape;3510;p7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1" name="Google Shape;3511;p78"/>
            <p:cNvGrpSpPr/>
            <p:nvPr/>
          </p:nvGrpSpPr>
          <p:grpSpPr>
            <a:xfrm>
              <a:off x="5190863" y="3528942"/>
              <a:ext cx="1078026" cy="404739"/>
              <a:chOff x="5190863" y="3528942"/>
              <a:chExt cx="1078026" cy="404739"/>
            </a:xfrm>
          </p:grpSpPr>
          <p:sp>
            <p:nvSpPr>
              <p:cNvPr id="3512" name="Google Shape;3512;p7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3" name="Google Shape;3513;p78"/>
              <p:cNvGrpSpPr/>
              <p:nvPr/>
            </p:nvGrpSpPr>
            <p:grpSpPr>
              <a:xfrm>
                <a:off x="5190863" y="3528942"/>
                <a:ext cx="1078026" cy="404739"/>
                <a:chOff x="5190863" y="3528942"/>
                <a:chExt cx="1078026" cy="404739"/>
              </a:xfrm>
            </p:grpSpPr>
            <p:sp>
              <p:nvSpPr>
                <p:cNvPr id="3514" name="Google Shape;3514;p7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16" name="Google Shape;3516;p78"/>
          <p:cNvGrpSpPr/>
          <p:nvPr/>
        </p:nvGrpSpPr>
        <p:grpSpPr>
          <a:xfrm>
            <a:off x="724302" y="1268321"/>
            <a:ext cx="1086719" cy="879487"/>
            <a:chOff x="803162" y="1474292"/>
            <a:chExt cx="1086719" cy="879487"/>
          </a:xfrm>
        </p:grpSpPr>
        <p:grpSp>
          <p:nvGrpSpPr>
            <p:cNvPr id="3517" name="Google Shape;3517;p78"/>
            <p:cNvGrpSpPr/>
            <p:nvPr/>
          </p:nvGrpSpPr>
          <p:grpSpPr>
            <a:xfrm>
              <a:off x="803162" y="1625948"/>
              <a:ext cx="445856" cy="576579"/>
              <a:chOff x="803162" y="1625948"/>
              <a:chExt cx="445856" cy="576579"/>
            </a:xfrm>
          </p:grpSpPr>
          <p:sp>
            <p:nvSpPr>
              <p:cNvPr id="3518" name="Google Shape;3518;p7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9" name="Google Shape;3519;p78"/>
              <p:cNvGrpSpPr/>
              <p:nvPr/>
            </p:nvGrpSpPr>
            <p:grpSpPr>
              <a:xfrm>
                <a:off x="1056023" y="1625948"/>
                <a:ext cx="192995" cy="576579"/>
                <a:chOff x="1056023" y="1625948"/>
                <a:chExt cx="192995" cy="576579"/>
              </a:xfrm>
            </p:grpSpPr>
            <p:sp>
              <p:nvSpPr>
                <p:cNvPr id="3520" name="Google Shape;3520;p7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25" name="Google Shape;3525;p78"/>
            <p:cNvGrpSpPr/>
            <p:nvPr/>
          </p:nvGrpSpPr>
          <p:grpSpPr>
            <a:xfrm>
              <a:off x="1371406" y="1474292"/>
              <a:ext cx="518475" cy="879487"/>
              <a:chOff x="1398231" y="1474292"/>
              <a:chExt cx="518475" cy="879487"/>
            </a:xfrm>
          </p:grpSpPr>
          <p:grpSp>
            <p:nvGrpSpPr>
              <p:cNvPr id="3526" name="Google Shape;3526;p78"/>
              <p:cNvGrpSpPr/>
              <p:nvPr/>
            </p:nvGrpSpPr>
            <p:grpSpPr>
              <a:xfrm>
                <a:off x="1398231" y="1474292"/>
                <a:ext cx="518475" cy="341643"/>
                <a:chOff x="1398231" y="1474292"/>
                <a:chExt cx="518475" cy="341643"/>
              </a:xfrm>
            </p:grpSpPr>
            <p:sp>
              <p:nvSpPr>
                <p:cNvPr id="3527" name="Google Shape;3527;p7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8" name="Google Shape;3528;p78"/>
                <p:cNvGrpSpPr/>
                <p:nvPr/>
              </p:nvGrpSpPr>
              <p:grpSpPr>
                <a:xfrm>
                  <a:off x="1616453" y="1474292"/>
                  <a:ext cx="300253" cy="341643"/>
                  <a:chOff x="1616453" y="1475379"/>
                  <a:chExt cx="300253" cy="341643"/>
                </a:xfrm>
              </p:grpSpPr>
              <p:sp>
                <p:nvSpPr>
                  <p:cNvPr id="3529" name="Google Shape;3529;p7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6" name="Google Shape;3536;p78"/>
                  <p:cNvGrpSpPr/>
                  <p:nvPr/>
                </p:nvGrpSpPr>
                <p:grpSpPr>
                  <a:xfrm>
                    <a:off x="1839639" y="1475379"/>
                    <a:ext cx="77067" cy="341643"/>
                    <a:chOff x="1839639" y="1475379"/>
                    <a:chExt cx="77067" cy="341643"/>
                  </a:xfrm>
                </p:grpSpPr>
                <p:sp>
                  <p:nvSpPr>
                    <p:cNvPr id="3537" name="Google Shape;3537;p7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39" name="Google Shape;3539;p78"/>
              <p:cNvGrpSpPr/>
              <p:nvPr/>
            </p:nvGrpSpPr>
            <p:grpSpPr>
              <a:xfrm>
                <a:off x="1398451" y="2012951"/>
                <a:ext cx="518255" cy="340828"/>
                <a:chOff x="1398451" y="2012951"/>
                <a:chExt cx="518255" cy="340828"/>
              </a:xfrm>
            </p:grpSpPr>
            <p:sp>
              <p:nvSpPr>
                <p:cNvPr id="3540" name="Google Shape;3540;p7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1" name="Google Shape;3541;p78"/>
                <p:cNvGrpSpPr/>
                <p:nvPr/>
              </p:nvGrpSpPr>
              <p:grpSpPr>
                <a:xfrm>
                  <a:off x="1616453" y="2012951"/>
                  <a:ext cx="300253" cy="340828"/>
                  <a:chOff x="1616453" y="2013538"/>
                  <a:chExt cx="300253" cy="340828"/>
                </a:xfrm>
              </p:grpSpPr>
              <p:sp>
                <p:nvSpPr>
                  <p:cNvPr id="3542" name="Google Shape;3542;p7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9" name="Google Shape;3549;p78"/>
                  <p:cNvGrpSpPr/>
                  <p:nvPr/>
                </p:nvGrpSpPr>
                <p:grpSpPr>
                  <a:xfrm>
                    <a:off x="1839639" y="2013538"/>
                    <a:ext cx="77067" cy="340828"/>
                    <a:chOff x="1839639" y="2013538"/>
                    <a:chExt cx="77067" cy="340828"/>
                  </a:xfrm>
                </p:grpSpPr>
                <p:sp>
                  <p:nvSpPr>
                    <p:cNvPr id="3550" name="Google Shape;3550;p7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552" name="Google Shape;3552;p78"/>
          <p:cNvGrpSpPr/>
          <p:nvPr/>
        </p:nvGrpSpPr>
        <p:grpSpPr>
          <a:xfrm>
            <a:off x="721126" y="3399508"/>
            <a:ext cx="1368681" cy="682918"/>
            <a:chOff x="724986" y="3605478"/>
            <a:chExt cx="1368681" cy="682918"/>
          </a:xfrm>
        </p:grpSpPr>
        <p:grpSp>
          <p:nvGrpSpPr>
            <p:cNvPr id="3553" name="Google Shape;3553;p78"/>
            <p:cNvGrpSpPr/>
            <p:nvPr/>
          </p:nvGrpSpPr>
          <p:grpSpPr>
            <a:xfrm>
              <a:off x="1289102" y="3823629"/>
              <a:ext cx="240442" cy="250435"/>
              <a:chOff x="-165066" y="3843615"/>
              <a:chExt cx="221259" cy="230455"/>
            </a:xfrm>
          </p:grpSpPr>
          <p:sp>
            <p:nvSpPr>
              <p:cNvPr id="3554" name="Google Shape;3554;p7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4" name="Google Shape;3574;p78"/>
            <p:cNvGrpSpPr/>
            <p:nvPr/>
          </p:nvGrpSpPr>
          <p:grpSpPr>
            <a:xfrm>
              <a:off x="724986" y="3605478"/>
              <a:ext cx="1368681" cy="682918"/>
              <a:chOff x="724986" y="3605478"/>
              <a:chExt cx="1368681" cy="682918"/>
            </a:xfrm>
          </p:grpSpPr>
          <p:grpSp>
            <p:nvGrpSpPr>
              <p:cNvPr id="3575" name="Google Shape;3575;p78"/>
              <p:cNvGrpSpPr/>
              <p:nvPr/>
            </p:nvGrpSpPr>
            <p:grpSpPr>
              <a:xfrm>
                <a:off x="1498221" y="4047614"/>
                <a:ext cx="529172" cy="240783"/>
                <a:chOff x="1498221" y="4047614"/>
                <a:chExt cx="529172" cy="240783"/>
              </a:xfrm>
            </p:grpSpPr>
            <p:grpSp>
              <p:nvGrpSpPr>
                <p:cNvPr id="3576" name="Google Shape;3576;p78"/>
                <p:cNvGrpSpPr/>
                <p:nvPr/>
              </p:nvGrpSpPr>
              <p:grpSpPr>
                <a:xfrm>
                  <a:off x="1826655" y="4224370"/>
                  <a:ext cx="200738" cy="25631"/>
                  <a:chOff x="1826655" y="4224370"/>
                  <a:chExt cx="200738" cy="25631"/>
                </a:xfrm>
              </p:grpSpPr>
              <p:sp>
                <p:nvSpPr>
                  <p:cNvPr id="3577" name="Google Shape;3577;p7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9" name="Google Shape;3579;p78"/>
                <p:cNvGrpSpPr/>
                <p:nvPr/>
              </p:nvGrpSpPr>
              <p:grpSpPr>
                <a:xfrm>
                  <a:off x="1498221" y="4047614"/>
                  <a:ext cx="328444" cy="240783"/>
                  <a:chOff x="1498221" y="4047614"/>
                  <a:chExt cx="328444" cy="240783"/>
                </a:xfrm>
              </p:grpSpPr>
              <p:sp>
                <p:nvSpPr>
                  <p:cNvPr id="3580" name="Google Shape;3580;p7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1" name="Google Shape;3581;p78"/>
                  <p:cNvGrpSpPr/>
                  <p:nvPr/>
                </p:nvGrpSpPr>
                <p:grpSpPr>
                  <a:xfrm>
                    <a:off x="1498221" y="4047614"/>
                    <a:ext cx="150566" cy="190416"/>
                    <a:chOff x="1498221" y="4047614"/>
                    <a:chExt cx="150566" cy="190416"/>
                  </a:xfrm>
                </p:grpSpPr>
                <p:sp>
                  <p:nvSpPr>
                    <p:cNvPr id="3582" name="Google Shape;3582;p7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84" name="Google Shape;3584;p78"/>
              <p:cNvGrpSpPr/>
              <p:nvPr/>
            </p:nvGrpSpPr>
            <p:grpSpPr>
              <a:xfrm>
                <a:off x="1560718" y="3800594"/>
                <a:ext cx="532948" cy="302090"/>
                <a:chOff x="1560718" y="3800594"/>
                <a:chExt cx="532948" cy="302090"/>
              </a:xfrm>
            </p:grpSpPr>
            <p:grpSp>
              <p:nvGrpSpPr>
                <p:cNvPr id="3585" name="Google Shape;3585;p78"/>
                <p:cNvGrpSpPr/>
                <p:nvPr/>
              </p:nvGrpSpPr>
              <p:grpSpPr>
                <a:xfrm>
                  <a:off x="1912179" y="3827344"/>
                  <a:ext cx="181487" cy="25631"/>
                  <a:chOff x="1912179" y="3827344"/>
                  <a:chExt cx="181487" cy="25631"/>
                </a:xfrm>
              </p:grpSpPr>
              <p:sp>
                <p:nvSpPr>
                  <p:cNvPr id="3586" name="Google Shape;3586;p7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8" name="Google Shape;3588;p78"/>
                <p:cNvGrpSpPr/>
                <p:nvPr/>
              </p:nvGrpSpPr>
              <p:grpSpPr>
                <a:xfrm>
                  <a:off x="1912179" y="4044505"/>
                  <a:ext cx="181487" cy="25622"/>
                  <a:chOff x="1912179" y="4044506"/>
                  <a:chExt cx="181487" cy="25622"/>
                </a:xfrm>
              </p:grpSpPr>
              <p:sp>
                <p:nvSpPr>
                  <p:cNvPr id="3589" name="Google Shape;3589;p7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1" name="Google Shape;3591;p78"/>
                <p:cNvGrpSpPr/>
                <p:nvPr/>
              </p:nvGrpSpPr>
              <p:grpSpPr>
                <a:xfrm>
                  <a:off x="1560718" y="3800594"/>
                  <a:ext cx="351472" cy="302090"/>
                  <a:chOff x="1560718" y="3800594"/>
                  <a:chExt cx="351472" cy="302090"/>
                </a:xfrm>
              </p:grpSpPr>
              <p:grpSp>
                <p:nvGrpSpPr>
                  <p:cNvPr id="3592" name="Google Shape;3592;p78"/>
                  <p:cNvGrpSpPr/>
                  <p:nvPr/>
                </p:nvGrpSpPr>
                <p:grpSpPr>
                  <a:xfrm>
                    <a:off x="1560718" y="3842857"/>
                    <a:ext cx="173586" cy="217131"/>
                    <a:chOff x="1560718" y="3842857"/>
                    <a:chExt cx="173586" cy="217131"/>
                  </a:xfrm>
                </p:grpSpPr>
                <p:sp>
                  <p:nvSpPr>
                    <p:cNvPr id="3593" name="Google Shape;3593;p7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6" name="Google Shape;3596;p7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98" name="Google Shape;3598;p7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9" name="Google Shape;3599;p78"/>
              <p:cNvGrpSpPr/>
              <p:nvPr/>
            </p:nvGrpSpPr>
            <p:grpSpPr>
              <a:xfrm>
                <a:off x="785350" y="3605478"/>
                <a:ext cx="535311" cy="249245"/>
                <a:chOff x="785350" y="3605478"/>
                <a:chExt cx="535311" cy="249245"/>
              </a:xfrm>
            </p:grpSpPr>
            <p:grpSp>
              <p:nvGrpSpPr>
                <p:cNvPr id="3600" name="Google Shape;3600;p78"/>
                <p:cNvGrpSpPr/>
                <p:nvPr/>
              </p:nvGrpSpPr>
              <p:grpSpPr>
                <a:xfrm>
                  <a:off x="785350" y="3605478"/>
                  <a:ext cx="376191" cy="102736"/>
                  <a:chOff x="785350" y="3605478"/>
                  <a:chExt cx="376191" cy="102736"/>
                </a:xfrm>
              </p:grpSpPr>
              <p:sp>
                <p:nvSpPr>
                  <p:cNvPr id="3601" name="Google Shape;3601;p7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4" name="Google Shape;3604;p78"/>
                <p:cNvGrpSpPr/>
                <p:nvPr/>
              </p:nvGrpSpPr>
              <p:grpSpPr>
                <a:xfrm>
                  <a:off x="1161530" y="3655851"/>
                  <a:ext cx="159131" cy="198872"/>
                  <a:chOff x="1161530" y="3655851"/>
                  <a:chExt cx="159131" cy="198872"/>
                </a:xfrm>
              </p:grpSpPr>
              <p:sp>
                <p:nvSpPr>
                  <p:cNvPr id="3605" name="Google Shape;3605;p7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07" name="Google Shape;3607;p78"/>
              <p:cNvGrpSpPr/>
              <p:nvPr/>
            </p:nvGrpSpPr>
            <p:grpSpPr>
              <a:xfrm>
                <a:off x="785350" y="4047614"/>
                <a:ext cx="535311" cy="240783"/>
                <a:chOff x="785350" y="4047614"/>
                <a:chExt cx="535311" cy="240783"/>
              </a:xfrm>
            </p:grpSpPr>
            <p:grpSp>
              <p:nvGrpSpPr>
                <p:cNvPr id="3608" name="Google Shape;3608;p78"/>
                <p:cNvGrpSpPr/>
                <p:nvPr/>
              </p:nvGrpSpPr>
              <p:grpSpPr>
                <a:xfrm>
                  <a:off x="1161636" y="4047614"/>
                  <a:ext cx="159025" cy="190415"/>
                  <a:chOff x="1161636" y="4047614"/>
                  <a:chExt cx="159025" cy="190415"/>
                </a:xfrm>
              </p:grpSpPr>
              <p:sp>
                <p:nvSpPr>
                  <p:cNvPr id="3609" name="Google Shape;3609;p7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1" name="Google Shape;3611;p78"/>
                <p:cNvGrpSpPr/>
                <p:nvPr/>
              </p:nvGrpSpPr>
              <p:grpSpPr>
                <a:xfrm>
                  <a:off x="785350" y="4185661"/>
                  <a:ext cx="376191" cy="102736"/>
                  <a:chOff x="785350" y="4185661"/>
                  <a:chExt cx="376191" cy="102736"/>
                </a:xfrm>
              </p:grpSpPr>
              <p:sp>
                <p:nvSpPr>
                  <p:cNvPr id="3612" name="Google Shape;3612;p7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15" name="Google Shape;3615;p78"/>
              <p:cNvGrpSpPr/>
              <p:nvPr/>
            </p:nvGrpSpPr>
            <p:grpSpPr>
              <a:xfrm>
                <a:off x="1501054" y="3605478"/>
                <a:ext cx="526340" cy="249240"/>
                <a:chOff x="1501054" y="3605478"/>
                <a:chExt cx="526340" cy="249240"/>
              </a:xfrm>
            </p:grpSpPr>
            <p:grpSp>
              <p:nvGrpSpPr>
                <p:cNvPr id="3616" name="Google Shape;3616;p78"/>
                <p:cNvGrpSpPr/>
                <p:nvPr/>
              </p:nvGrpSpPr>
              <p:grpSpPr>
                <a:xfrm>
                  <a:off x="1834208" y="3643867"/>
                  <a:ext cx="193185" cy="25622"/>
                  <a:chOff x="1834208" y="3643867"/>
                  <a:chExt cx="193185" cy="25622"/>
                </a:xfrm>
              </p:grpSpPr>
              <p:sp>
                <p:nvSpPr>
                  <p:cNvPr id="3617" name="Google Shape;3617;p7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9" name="Google Shape;3619;p78"/>
                <p:cNvGrpSpPr/>
                <p:nvPr/>
              </p:nvGrpSpPr>
              <p:grpSpPr>
                <a:xfrm>
                  <a:off x="1501054" y="3605478"/>
                  <a:ext cx="333165" cy="249240"/>
                  <a:chOff x="1501054" y="3605478"/>
                  <a:chExt cx="333165" cy="249240"/>
                </a:xfrm>
              </p:grpSpPr>
              <p:sp>
                <p:nvSpPr>
                  <p:cNvPr id="3620" name="Google Shape;3620;p7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1" name="Google Shape;3621;p78"/>
                  <p:cNvGrpSpPr/>
                  <p:nvPr/>
                </p:nvGrpSpPr>
                <p:grpSpPr>
                  <a:xfrm>
                    <a:off x="1501054" y="3655851"/>
                    <a:ext cx="155286" cy="198867"/>
                    <a:chOff x="1501054" y="3655851"/>
                    <a:chExt cx="155286" cy="198867"/>
                  </a:xfrm>
                </p:grpSpPr>
                <p:sp>
                  <p:nvSpPr>
                    <p:cNvPr id="3622" name="Google Shape;3622;p7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24" name="Google Shape;3624;p78"/>
              <p:cNvGrpSpPr/>
              <p:nvPr/>
            </p:nvGrpSpPr>
            <p:grpSpPr>
              <a:xfrm>
                <a:off x="724986" y="3800594"/>
                <a:ext cx="532950" cy="302090"/>
                <a:chOff x="724986" y="3800594"/>
                <a:chExt cx="532950" cy="302090"/>
              </a:xfrm>
            </p:grpSpPr>
            <p:grpSp>
              <p:nvGrpSpPr>
                <p:cNvPr id="3625" name="Google Shape;3625;p78"/>
                <p:cNvGrpSpPr/>
                <p:nvPr/>
              </p:nvGrpSpPr>
              <p:grpSpPr>
                <a:xfrm>
                  <a:off x="724986" y="4044367"/>
                  <a:ext cx="181314" cy="25626"/>
                  <a:chOff x="724986" y="4044367"/>
                  <a:chExt cx="181314" cy="25626"/>
                </a:xfrm>
              </p:grpSpPr>
              <p:sp>
                <p:nvSpPr>
                  <p:cNvPr id="3626" name="Google Shape;3626;p7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8" name="Google Shape;3628;p78"/>
                <p:cNvGrpSpPr/>
                <p:nvPr/>
              </p:nvGrpSpPr>
              <p:grpSpPr>
                <a:xfrm>
                  <a:off x="906290" y="3800594"/>
                  <a:ext cx="351646" cy="302090"/>
                  <a:chOff x="906290" y="3800594"/>
                  <a:chExt cx="351646" cy="302090"/>
                </a:xfrm>
              </p:grpSpPr>
              <p:grpSp>
                <p:nvGrpSpPr>
                  <p:cNvPr id="3629" name="Google Shape;3629;p78"/>
                  <p:cNvGrpSpPr/>
                  <p:nvPr/>
                </p:nvGrpSpPr>
                <p:grpSpPr>
                  <a:xfrm>
                    <a:off x="1084172" y="3842857"/>
                    <a:ext cx="173764" cy="217131"/>
                    <a:chOff x="1084172" y="3842857"/>
                    <a:chExt cx="173764" cy="217131"/>
                  </a:xfrm>
                </p:grpSpPr>
                <p:grpSp>
                  <p:nvGrpSpPr>
                    <p:cNvPr id="3630" name="Google Shape;3630;p78"/>
                    <p:cNvGrpSpPr/>
                    <p:nvPr/>
                  </p:nvGrpSpPr>
                  <p:grpSpPr>
                    <a:xfrm>
                      <a:off x="1156862" y="3936509"/>
                      <a:ext cx="101073" cy="25622"/>
                      <a:chOff x="1156862" y="3936509"/>
                      <a:chExt cx="101073" cy="25622"/>
                    </a:xfrm>
                  </p:grpSpPr>
                  <p:sp>
                    <p:nvSpPr>
                      <p:cNvPr id="3631" name="Google Shape;3631;p7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3" name="Google Shape;3633;p7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4" name="Google Shape;3634;p7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6" name="Google Shape;3636;p78"/>
                <p:cNvGrpSpPr/>
                <p:nvPr/>
              </p:nvGrpSpPr>
              <p:grpSpPr>
                <a:xfrm>
                  <a:off x="724986" y="3830189"/>
                  <a:ext cx="189533" cy="25626"/>
                  <a:chOff x="724986" y="3830189"/>
                  <a:chExt cx="189533" cy="25626"/>
                </a:xfrm>
              </p:grpSpPr>
              <p:sp>
                <p:nvSpPr>
                  <p:cNvPr id="3637" name="Google Shape;3637;p7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639" name="Google Shape;3639;p78"/>
          <p:cNvGrpSpPr/>
          <p:nvPr/>
        </p:nvGrpSpPr>
        <p:grpSpPr>
          <a:xfrm>
            <a:off x="2249438" y="2249669"/>
            <a:ext cx="948701" cy="935378"/>
            <a:chOff x="2253298" y="2428317"/>
            <a:chExt cx="948701" cy="935378"/>
          </a:xfrm>
        </p:grpSpPr>
        <p:sp>
          <p:nvSpPr>
            <p:cNvPr id="3640" name="Google Shape;3640;p7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676"/>
        <p:cNvGrpSpPr/>
        <p:nvPr/>
      </p:nvGrpSpPr>
      <p:grpSpPr>
        <a:xfrm>
          <a:off x="0" y="0"/>
          <a:ext cx="0" cy="0"/>
          <a:chOff x="0" y="0"/>
          <a:chExt cx="0" cy="0"/>
        </a:xfrm>
      </p:grpSpPr>
      <p:grpSp>
        <p:nvGrpSpPr>
          <p:cNvPr id="3677" name="Google Shape;3677;p79"/>
          <p:cNvGrpSpPr/>
          <p:nvPr/>
        </p:nvGrpSpPr>
        <p:grpSpPr>
          <a:xfrm>
            <a:off x="3339745" y="952988"/>
            <a:ext cx="2363393" cy="1017867"/>
            <a:chOff x="3292400" y="1219146"/>
            <a:chExt cx="2615240" cy="1110239"/>
          </a:xfrm>
        </p:grpSpPr>
        <p:sp>
          <p:nvSpPr>
            <p:cNvPr id="3678" name="Google Shape;3678;p7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679" name="Google Shape;3679;p7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80" name="Google Shape;3680;p7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3681" name="Google Shape;3681;p7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3682" name="Google Shape;3682;p7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3683" name="Google Shape;3683;p7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3684" name="Google Shape;3684;p7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3685" name="Google Shape;3685;p7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3686" name="Google Shape;3686;p7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3687" name="Google Shape;3687;p7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3688" name="Google Shape;3688;p7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689" name="Google Shape;3689;p7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690" name="Google Shape;3690;p7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691" name="Google Shape;3691;p7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692" name="Google Shape;3692;p79"/>
            <p:cNvGrpSpPr/>
            <p:nvPr/>
          </p:nvGrpSpPr>
          <p:grpSpPr>
            <a:xfrm>
              <a:off x="3748438" y="1378608"/>
              <a:ext cx="2159202" cy="903971"/>
              <a:chOff x="1683525" y="2179850"/>
              <a:chExt cx="4519050" cy="2134525"/>
            </a:xfrm>
          </p:grpSpPr>
          <p:sp>
            <p:nvSpPr>
              <p:cNvPr id="3693" name="Google Shape;3693;p7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94" name="Google Shape;3694;p7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95" name="Google Shape;3695;p7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96" name="Google Shape;3696;p7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97" name="Google Shape;3697;p7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98" name="Google Shape;3698;p7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99" name="Google Shape;3699;p7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00" name="Google Shape;3700;p7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01" name="Google Shape;3701;p7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02" name="Google Shape;3702;p7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03" name="Google Shape;3703;p7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04" name="Google Shape;3704;p7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3705" name="Google Shape;3705;p79"/>
          <p:cNvGraphicFramePr/>
          <p:nvPr/>
        </p:nvGraphicFramePr>
        <p:xfrm>
          <a:off x="5935838" y="2130461"/>
          <a:ext cx="3000000" cy="3000000"/>
        </p:xfrm>
        <a:graphic>
          <a:graphicData uri="http://schemas.openxmlformats.org/drawingml/2006/table">
            <a:tbl>
              <a:tblPr>
                <a:noFill/>
                <a:tableStyleId>{7CC33D16-3101-402E-BF78-D12FA6E878D3}</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3706" name="Google Shape;3706;p79"/>
          <p:cNvGrpSpPr/>
          <p:nvPr/>
        </p:nvGrpSpPr>
        <p:grpSpPr>
          <a:xfrm>
            <a:off x="5935948" y="3189058"/>
            <a:ext cx="2496964" cy="1001454"/>
            <a:chOff x="1919611" y="789980"/>
            <a:chExt cx="1474179" cy="606868"/>
          </a:xfrm>
        </p:grpSpPr>
        <p:cxnSp>
          <p:nvCxnSpPr>
            <p:cNvPr id="3707" name="Google Shape;3707;p7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708" name="Google Shape;3708;p7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709" name="Google Shape;3709;p7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710" name="Google Shape;3710;p79"/>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3711" name="Google Shape;3711;p79"/>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3712" name="Google Shape;3712;p79"/>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3713" name="Google Shape;3713;p79"/>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3714" name="Google Shape;3714;p7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9"/>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3721" name="Google Shape;3721;p79"/>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722" name="Google Shape;3722;p79"/>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723" name="Google Shape;3723;p7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4" name="Google Shape;3724;p79"/>
          <p:cNvGrpSpPr/>
          <p:nvPr/>
        </p:nvGrpSpPr>
        <p:grpSpPr>
          <a:xfrm>
            <a:off x="712562" y="998017"/>
            <a:ext cx="2394370" cy="976502"/>
            <a:chOff x="749309" y="1112739"/>
            <a:chExt cx="2371603" cy="976502"/>
          </a:xfrm>
        </p:grpSpPr>
        <p:sp>
          <p:nvSpPr>
            <p:cNvPr id="3725" name="Google Shape;3725;p7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757" name="Google Shape;3757;p79"/>
          <p:cNvGraphicFramePr/>
          <p:nvPr/>
        </p:nvGraphicFramePr>
        <p:xfrm>
          <a:off x="5935863" y="996311"/>
          <a:ext cx="3000000" cy="3000000"/>
        </p:xfrm>
        <a:graphic>
          <a:graphicData uri="http://schemas.openxmlformats.org/drawingml/2006/table">
            <a:tbl>
              <a:tblPr>
                <a:noFill/>
                <a:tableStyleId>{7CC33D16-3101-402E-BF78-D12FA6E878D3}</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3758" name="Google Shape;3758;p79"/>
          <p:cNvGraphicFramePr/>
          <p:nvPr/>
        </p:nvGraphicFramePr>
        <p:xfrm>
          <a:off x="3342575" y="2130461"/>
          <a:ext cx="3000000" cy="3000000"/>
        </p:xfrm>
        <a:graphic>
          <a:graphicData uri="http://schemas.openxmlformats.org/drawingml/2006/table">
            <a:tbl>
              <a:tblPr>
                <a:noFill/>
                <a:tableStyleId>{7CC33D16-3101-402E-BF78-D12FA6E878D3}</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759" name="Google Shape;3759;p79"/>
          <p:cNvGrpSpPr/>
          <p:nvPr/>
        </p:nvGrpSpPr>
        <p:grpSpPr>
          <a:xfrm>
            <a:off x="4086505" y="2517104"/>
            <a:ext cx="1517436" cy="74460"/>
            <a:chOff x="3980086" y="2804397"/>
            <a:chExt cx="1227600" cy="66900"/>
          </a:xfrm>
        </p:grpSpPr>
        <p:sp>
          <p:nvSpPr>
            <p:cNvPr id="3760" name="Google Shape;3760;p7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2" name="Google Shape;3762;p79"/>
          <p:cNvGrpSpPr/>
          <p:nvPr/>
        </p:nvGrpSpPr>
        <p:grpSpPr>
          <a:xfrm>
            <a:off x="4711569" y="2809692"/>
            <a:ext cx="892956" cy="74460"/>
            <a:chOff x="3980086" y="2804397"/>
            <a:chExt cx="1227600" cy="66900"/>
          </a:xfrm>
        </p:grpSpPr>
        <p:sp>
          <p:nvSpPr>
            <p:cNvPr id="3763" name="Google Shape;3763;p7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65;p79"/>
          <p:cNvGrpSpPr/>
          <p:nvPr/>
        </p:nvGrpSpPr>
        <p:grpSpPr>
          <a:xfrm>
            <a:off x="3344661" y="3168575"/>
            <a:ext cx="2363244" cy="1005943"/>
            <a:chOff x="3358415" y="3361302"/>
            <a:chExt cx="2363244" cy="1024695"/>
          </a:xfrm>
        </p:grpSpPr>
        <p:grpSp>
          <p:nvGrpSpPr>
            <p:cNvPr id="3766" name="Google Shape;3766;p79"/>
            <p:cNvGrpSpPr/>
            <p:nvPr/>
          </p:nvGrpSpPr>
          <p:grpSpPr>
            <a:xfrm>
              <a:off x="3358415" y="3361302"/>
              <a:ext cx="441300" cy="1024695"/>
              <a:chOff x="3358415" y="3361302"/>
              <a:chExt cx="441300" cy="1024695"/>
            </a:xfrm>
          </p:grpSpPr>
          <p:sp>
            <p:nvSpPr>
              <p:cNvPr id="3767" name="Google Shape;3767;p7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3" name="Google Shape;3773;p79"/>
            <p:cNvGrpSpPr/>
            <p:nvPr/>
          </p:nvGrpSpPr>
          <p:grpSpPr>
            <a:xfrm>
              <a:off x="3838901" y="3361302"/>
              <a:ext cx="441300" cy="1024695"/>
              <a:chOff x="3838901" y="3361302"/>
              <a:chExt cx="441300" cy="1024695"/>
            </a:xfrm>
          </p:grpSpPr>
          <p:sp>
            <p:nvSpPr>
              <p:cNvPr id="3774" name="Google Shape;3774;p7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0" name="Google Shape;3780;p79"/>
            <p:cNvGrpSpPr/>
            <p:nvPr/>
          </p:nvGrpSpPr>
          <p:grpSpPr>
            <a:xfrm>
              <a:off x="4319387" y="3361302"/>
              <a:ext cx="441300" cy="1024695"/>
              <a:chOff x="4319387" y="3361302"/>
              <a:chExt cx="441300" cy="1024695"/>
            </a:xfrm>
          </p:grpSpPr>
          <p:sp>
            <p:nvSpPr>
              <p:cNvPr id="3781" name="Google Shape;3781;p7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7" name="Google Shape;3787;p79"/>
            <p:cNvGrpSpPr/>
            <p:nvPr/>
          </p:nvGrpSpPr>
          <p:grpSpPr>
            <a:xfrm>
              <a:off x="4799873" y="3361302"/>
              <a:ext cx="441300" cy="1024695"/>
              <a:chOff x="4799873" y="3361302"/>
              <a:chExt cx="441300" cy="1024695"/>
            </a:xfrm>
          </p:grpSpPr>
          <p:sp>
            <p:nvSpPr>
              <p:cNvPr id="3788" name="Google Shape;3788;p7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4" name="Google Shape;3794;p79"/>
            <p:cNvGrpSpPr/>
            <p:nvPr/>
          </p:nvGrpSpPr>
          <p:grpSpPr>
            <a:xfrm>
              <a:off x="5280360" y="3361302"/>
              <a:ext cx="441300" cy="1024695"/>
              <a:chOff x="5280360" y="3361302"/>
              <a:chExt cx="441300" cy="1024695"/>
            </a:xfrm>
          </p:grpSpPr>
          <p:sp>
            <p:nvSpPr>
              <p:cNvPr id="3795" name="Google Shape;3795;p7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3801" name="Google Shape;3801;p79"/>
          <p:cNvGraphicFramePr/>
          <p:nvPr/>
        </p:nvGraphicFramePr>
        <p:xfrm>
          <a:off x="711088" y="2130461"/>
          <a:ext cx="3000000" cy="3000000"/>
        </p:xfrm>
        <a:graphic>
          <a:graphicData uri="http://schemas.openxmlformats.org/drawingml/2006/table">
            <a:tbl>
              <a:tblPr>
                <a:noFill/>
                <a:tableStyleId>{7CC33D16-3101-402E-BF78-D12FA6E878D3}</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802" name="Google Shape;3802;p79"/>
          <p:cNvGrpSpPr/>
          <p:nvPr/>
        </p:nvGrpSpPr>
        <p:grpSpPr>
          <a:xfrm>
            <a:off x="712613" y="3180186"/>
            <a:ext cx="2403614" cy="1005900"/>
            <a:chOff x="726450" y="3372825"/>
            <a:chExt cx="2403614" cy="1005900"/>
          </a:xfrm>
        </p:grpSpPr>
        <p:grpSp>
          <p:nvGrpSpPr>
            <p:cNvPr id="3803" name="Google Shape;3803;p79"/>
            <p:cNvGrpSpPr/>
            <p:nvPr/>
          </p:nvGrpSpPr>
          <p:grpSpPr>
            <a:xfrm>
              <a:off x="726450" y="3696000"/>
              <a:ext cx="2403614" cy="500898"/>
              <a:chOff x="726450" y="3696000"/>
              <a:chExt cx="2403614" cy="500898"/>
            </a:xfrm>
          </p:grpSpPr>
          <p:sp>
            <p:nvSpPr>
              <p:cNvPr id="3804" name="Google Shape;3804;p7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05" name="Google Shape;3805;p7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806" name="Google Shape;3806;p79"/>
            <p:cNvGrpSpPr/>
            <p:nvPr/>
          </p:nvGrpSpPr>
          <p:grpSpPr>
            <a:xfrm>
              <a:off x="1348050" y="3372825"/>
              <a:ext cx="1720425" cy="1005900"/>
              <a:chOff x="1348050" y="3372825"/>
              <a:chExt cx="1720425" cy="1005900"/>
            </a:xfrm>
          </p:grpSpPr>
          <p:sp>
            <p:nvSpPr>
              <p:cNvPr id="3807" name="Google Shape;3807;p7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08" name="Google Shape;3808;p7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09" name="Google Shape;3809;p7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10" name="Google Shape;3810;p7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11" name="Google Shape;3811;p7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812" name="Google Shape;3812;p79"/>
            <p:cNvGrpSpPr/>
            <p:nvPr/>
          </p:nvGrpSpPr>
          <p:grpSpPr>
            <a:xfrm>
              <a:off x="1455707" y="3731058"/>
              <a:ext cx="1491150" cy="417657"/>
              <a:chOff x="1455707" y="3731058"/>
              <a:chExt cx="1491150" cy="417657"/>
            </a:xfrm>
          </p:grpSpPr>
          <p:grpSp>
            <p:nvGrpSpPr>
              <p:cNvPr id="3813" name="Google Shape;3813;p79"/>
              <p:cNvGrpSpPr/>
              <p:nvPr/>
            </p:nvGrpSpPr>
            <p:grpSpPr>
              <a:xfrm>
                <a:off x="1472938" y="3745828"/>
                <a:ext cx="72126" cy="53788"/>
                <a:chOff x="1472938" y="3745828"/>
                <a:chExt cx="72126" cy="53788"/>
              </a:xfrm>
            </p:grpSpPr>
            <p:sp>
              <p:nvSpPr>
                <p:cNvPr id="3814" name="Google Shape;3814;p7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6" name="Google Shape;3816;p79"/>
              <p:cNvGrpSpPr/>
              <p:nvPr/>
            </p:nvGrpSpPr>
            <p:grpSpPr>
              <a:xfrm>
                <a:off x="1819181" y="4089633"/>
                <a:ext cx="72126" cy="53788"/>
                <a:chOff x="1819181" y="4089633"/>
                <a:chExt cx="72126" cy="53788"/>
              </a:xfrm>
            </p:grpSpPr>
            <p:sp>
              <p:nvSpPr>
                <p:cNvPr id="3817" name="Google Shape;3817;p7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9" name="Google Shape;3819;p79"/>
              <p:cNvGrpSpPr/>
              <p:nvPr/>
            </p:nvGrpSpPr>
            <p:grpSpPr>
              <a:xfrm>
                <a:off x="1455707" y="4084171"/>
                <a:ext cx="64321" cy="64544"/>
                <a:chOff x="1455707" y="4084171"/>
                <a:chExt cx="64321" cy="64544"/>
              </a:xfrm>
            </p:grpSpPr>
            <p:sp>
              <p:nvSpPr>
                <p:cNvPr id="3820" name="Google Shape;3820;p7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2" name="Google Shape;3822;p79"/>
              <p:cNvGrpSpPr/>
              <p:nvPr/>
            </p:nvGrpSpPr>
            <p:grpSpPr>
              <a:xfrm>
                <a:off x="1818610" y="3731058"/>
                <a:ext cx="64321" cy="64544"/>
                <a:chOff x="1818610" y="3731058"/>
                <a:chExt cx="64321" cy="64544"/>
              </a:xfrm>
            </p:grpSpPr>
            <p:sp>
              <p:nvSpPr>
                <p:cNvPr id="3823" name="Google Shape;3823;p7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5" name="Google Shape;3825;p79"/>
              <p:cNvGrpSpPr/>
              <p:nvPr/>
            </p:nvGrpSpPr>
            <p:grpSpPr>
              <a:xfrm>
                <a:off x="2172491" y="4089633"/>
                <a:ext cx="72126" cy="53788"/>
                <a:chOff x="2172491" y="4089633"/>
                <a:chExt cx="72126" cy="53788"/>
              </a:xfrm>
            </p:grpSpPr>
            <p:sp>
              <p:nvSpPr>
                <p:cNvPr id="3826" name="Google Shape;3826;p7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8" name="Google Shape;3828;p79"/>
              <p:cNvGrpSpPr/>
              <p:nvPr/>
            </p:nvGrpSpPr>
            <p:grpSpPr>
              <a:xfrm>
                <a:off x="2171920" y="3731058"/>
                <a:ext cx="64321" cy="64544"/>
                <a:chOff x="2171920" y="3731058"/>
                <a:chExt cx="64321" cy="64544"/>
              </a:xfrm>
            </p:grpSpPr>
            <p:sp>
              <p:nvSpPr>
                <p:cNvPr id="3829" name="Google Shape;3829;p7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1" name="Google Shape;3831;p79"/>
              <p:cNvGrpSpPr/>
              <p:nvPr/>
            </p:nvGrpSpPr>
            <p:grpSpPr>
              <a:xfrm>
                <a:off x="2874730" y="3745828"/>
                <a:ext cx="72126" cy="53788"/>
                <a:chOff x="2874730" y="3745828"/>
                <a:chExt cx="72126" cy="53788"/>
              </a:xfrm>
            </p:grpSpPr>
            <p:sp>
              <p:nvSpPr>
                <p:cNvPr id="3832" name="Google Shape;3832;p7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4" name="Google Shape;3834;p79"/>
              <p:cNvGrpSpPr/>
              <p:nvPr/>
            </p:nvGrpSpPr>
            <p:grpSpPr>
              <a:xfrm>
                <a:off x="2878589" y="4081481"/>
                <a:ext cx="64321" cy="64544"/>
                <a:chOff x="2878589" y="4081481"/>
                <a:chExt cx="64321" cy="64544"/>
              </a:xfrm>
            </p:grpSpPr>
            <p:sp>
              <p:nvSpPr>
                <p:cNvPr id="3835" name="Google Shape;3835;p7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7" name="Google Shape;3837;p79"/>
              <p:cNvGrpSpPr/>
              <p:nvPr/>
            </p:nvGrpSpPr>
            <p:grpSpPr>
              <a:xfrm>
                <a:off x="2525796" y="4089633"/>
                <a:ext cx="72126" cy="53788"/>
                <a:chOff x="2525796" y="4089633"/>
                <a:chExt cx="72126" cy="53788"/>
              </a:xfrm>
            </p:grpSpPr>
            <p:sp>
              <p:nvSpPr>
                <p:cNvPr id="3838" name="Google Shape;3838;p7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0" name="Google Shape;3840;p79"/>
              <p:cNvGrpSpPr/>
              <p:nvPr/>
            </p:nvGrpSpPr>
            <p:grpSpPr>
              <a:xfrm>
                <a:off x="2525225" y="3731058"/>
                <a:ext cx="64321" cy="64544"/>
                <a:chOff x="2525225" y="3731058"/>
                <a:chExt cx="64321" cy="64544"/>
              </a:xfrm>
            </p:grpSpPr>
            <p:sp>
              <p:nvSpPr>
                <p:cNvPr id="3841" name="Google Shape;3841;p7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846"/>
        <p:cNvGrpSpPr/>
        <p:nvPr/>
      </p:nvGrpSpPr>
      <p:grpSpPr>
        <a:xfrm>
          <a:off x="0" y="0"/>
          <a:ext cx="0" cy="0"/>
          <a:chOff x="0" y="0"/>
          <a:chExt cx="0" cy="0"/>
        </a:xfrm>
      </p:grpSpPr>
      <p:grpSp>
        <p:nvGrpSpPr>
          <p:cNvPr id="3847" name="Google Shape;3847;p80"/>
          <p:cNvGrpSpPr/>
          <p:nvPr/>
        </p:nvGrpSpPr>
        <p:grpSpPr>
          <a:xfrm>
            <a:off x="5780153" y="1859606"/>
            <a:ext cx="671400" cy="674856"/>
            <a:chOff x="5780148" y="1859605"/>
            <a:chExt cx="671400" cy="674856"/>
          </a:xfrm>
        </p:grpSpPr>
        <p:sp>
          <p:nvSpPr>
            <p:cNvPr id="3848" name="Google Shape;3848;p80"/>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80"/>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80"/>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80"/>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2" name="Google Shape;3852;p80"/>
          <p:cNvGrpSpPr/>
          <p:nvPr/>
        </p:nvGrpSpPr>
        <p:grpSpPr>
          <a:xfrm>
            <a:off x="716996" y="971307"/>
            <a:ext cx="845921" cy="690752"/>
            <a:chOff x="732428" y="1198513"/>
            <a:chExt cx="845921" cy="690752"/>
          </a:xfrm>
        </p:grpSpPr>
        <p:grpSp>
          <p:nvGrpSpPr>
            <p:cNvPr id="3853" name="Google Shape;3853;p80"/>
            <p:cNvGrpSpPr/>
            <p:nvPr/>
          </p:nvGrpSpPr>
          <p:grpSpPr>
            <a:xfrm>
              <a:off x="823030" y="1198513"/>
              <a:ext cx="755319" cy="690752"/>
              <a:chOff x="823030" y="1198513"/>
              <a:chExt cx="755319" cy="690752"/>
            </a:xfrm>
          </p:grpSpPr>
          <p:sp>
            <p:nvSpPr>
              <p:cNvPr id="3854" name="Google Shape;3854;p8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8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6" name="Google Shape;3856;p80"/>
            <p:cNvGrpSpPr/>
            <p:nvPr/>
          </p:nvGrpSpPr>
          <p:grpSpPr>
            <a:xfrm>
              <a:off x="732428" y="1239937"/>
              <a:ext cx="739912" cy="607886"/>
              <a:chOff x="732428" y="1239937"/>
              <a:chExt cx="739912" cy="607886"/>
            </a:xfrm>
          </p:grpSpPr>
          <p:sp>
            <p:nvSpPr>
              <p:cNvPr id="3857" name="Google Shape;3857;p8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8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80"/>
            <p:cNvGrpSpPr/>
            <p:nvPr/>
          </p:nvGrpSpPr>
          <p:grpSpPr>
            <a:xfrm>
              <a:off x="732428" y="1277018"/>
              <a:ext cx="702832" cy="533758"/>
              <a:chOff x="732428" y="1277018"/>
              <a:chExt cx="702832" cy="533758"/>
            </a:xfrm>
          </p:grpSpPr>
          <p:sp>
            <p:nvSpPr>
              <p:cNvPr id="3860" name="Google Shape;3860;p8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8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2" name="Google Shape;3862;p80"/>
            <p:cNvGrpSpPr/>
            <p:nvPr/>
          </p:nvGrpSpPr>
          <p:grpSpPr>
            <a:xfrm>
              <a:off x="931170" y="1306653"/>
              <a:ext cx="647179" cy="474455"/>
              <a:chOff x="931170" y="1306653"/>
              <a:chExt cx="647179" cy="474455"/>
            </a:xfrm>
          </p:grpSpPr>
          <p:sp>
            <p:nvSpPr>
              <p:cNvPr id="3863" name="Google Shape;3863;p8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8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5" name="Google Shape;3865;p8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6" name="Google Shape;3866;p80"/>
          <p:cNvGrpSpPr/>
          <p:nvPr/>
        </p:nvGrpSpPr>
        <p:grpSpPr>
          <a:xfrm>
            <a:off x="3948605" y="971313"/>
            <a:ext cx="634656" cy="699982"/>
            <a:chOff x="5985650" y="2860025"/>
            <a:chExt cx="1396075" cy="1539775"/>
          </a:xfrm>
        </p:grpSpPr>
        <p:sp>
          <p:nvSpPr>
            <p:cNvPr id="3867" name="Google Shape;3867;p8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8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8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8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8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8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8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8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8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8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8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8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8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8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8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8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8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8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8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8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8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8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8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8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8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8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8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8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8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8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8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8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9" name="Google Shape;3899;p80"/>
          <p:cNvGrpSpPr/>
          <p:nvPr/>
        </p:nvGrpSpPr>
        <p:grpSpPr>
          <a:xfrm>
            <a:off x="4704254" y="971307"/>
            <a:ext cx="725845" cy="699975"/>
            <a:chOff x="4249973" y="1201875"/>
            <a:chExt cx="1958568" cy="1888762"/>
          </a:xfrm>
        </p:grpSpPr>
        <p:sp>
          <p:nvSpPr>
            <p:cNvPr id="3900" name="Google Shape;3900;p8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1" name="Google Shape;3901;p80"/>
            <p:cNvGrpSpPr/>
            <p:nvPr/>
          </p:nvGrpSpPr>
          <p:grpSpPr>
            <a:xfrm>
              <a:off x="5853086" y="1789142"/>
              <a:ext cx="355454" cy="1048099"/>
              <a:chOff x="5576108" y="2016725"/>
              <a:chExt cx="565200" cy="1666560"/>
            </a:xfrm>
          </p:grpSpPr>
          <p:sp>
            <p:nvSpPr>
              <p:cNvPr id="3902" name="Google Shape;3902;p8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903" name="Google Shape;3903;p8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4" name="Google Shape;3904;p80"/>
            <p:cNvGrpSpPr/>
            <p:nvPr/>
          </p:nvGrpSpPr>
          <p:grpSpPr>
            <a:xfrm>
              <a:off x="4869455" y="2691676"/>
              <a:ext cx="1013897" cy="398961"/>
              <a:chOff x="4012057" y="3451825"/>
              <a:chExt cx="1612175" cy="634379"/>
            </a:xfrm>
          </p:grpSpPr>
          <p:sp>
            <p:nvSpPr>
              <p:cNvPr id="3905" name="Google Shape;3905;p8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906" name="Google Shape;3906;p8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7" name="Google Shape;3907;p80"/>
            <p:cNvGrpSpPr/>
            <p:nvPr/>
          </p:nvGrpSpPr>
          <p:grpSpPr>
            <a:xfrm>
              <a:off x="4276937" y="2155961"/>
              <a:ext cx="651965" cy="891358"/>
              <a:chOff x="3069908" y="2599997"/>
              <a:chExt cx="1036675" cy="1417328"/>
            </a:xfrm>
          </p:grpSpPr>
          <p:sp>
            <p:nvSpPr>
              <p:cNvPr id="3908" name="Google Shape;3908;p8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909" name="Google Shape;3909;p8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0" name="Google Shape;3910;p80"/>
            <p:cNvGrpSpPr/>
            <p:nvPr/>
          </p:nvGrpSpPr>
          <p:grpSpPr>
            <a:xfrm>
              <a:off x="5054918" y="1201875"/>
              <a:ext cx="999548" cy="602711"/>
              <a:chOff x="4306958" y="1082925"/>
              <a:chExt cx="1589359" cy="958358"/>
            </a:xfrm>
          </p:grpSpPr>
          <p:sp>
            <p:nvSpPr>
              <p:cNvPr id="3911" name="Google Shape;3911;p8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912" name="Google Shape;3912;p8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3" name="Google Shape;3913;p80"/>
            <p:cNvGrpSpPr/>
            <p:nvPr/>
          </p:nvGrpSpPr>
          <p:grpSpPr>
            <a:xfrm>
              <a:off x="4249973" y="1303451"/>
              <a:ext cx="799317" cy="841334"/>
              <a:chOff x="3027033" y="1244439"/>
              <a:chExt cx="1270977" cy="1337786"/>
            </a:xfrm>
          </p:grpSpPr>
          <p:sp>
            <p:nvSpPr>
              <p:cNvPr id="3914" name="Google Shape;3914;p8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915" name="Google Shape;3915;p8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6" name="Google Shape;3916;p80"/>
          <p:cNvGrpSpPr/>
          <p:nvPr/>
        </p:nvGrpSpPr>
        <p:grpSpPr>
          <a:xfrm>
            <a:off x="4057119" y="1858087"/>
            <a:ext cx="750769" cy="683784"/>
            <a:chOff x="4204684" y="2104422"/>
            <a:chExt cx="699822" cy="637382"/>
          </a:xfrm>
        </p:grpSpPr>
        <p:grpSp>
          <p:nvGrpSpPr>
            <p:cNvPr id="3917" name="Google Shape;3917;p80"/>
            <p:cNvGrpSpPr/>
            <p:nvPr/>
          </p:nvGrpSpPr>
          <p:grpSpPr>
            <a:xfrm>
              <a:off x="4204684" y="2430067"/>
              <a:ext cx="342957" cy="311738"/>
              <a:chOff x="4204684" y="2430067"/>
              <a:chExt cx="342957" cy="311738"/>
            </a:xfrm>
          </p:grpSpPr>
          <p:sp>
            <p:nvSpPr>
              <p:cNvPr id="3918" name="Google Shape;3918;p8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8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0" name="Google Shape;3920;p80"/>
            <p:cNvGrpSpPr/>
            <p:nvPr/>
          </p:nvGrpSpPr>
          <p:grpSpPr>
            <a:xfrm>
              <a:off x="4561586" y="2430067"/>
              <a:ext cx="342920" cy="311738"/>
              <a:chOff x="4561586" y="2430067"/>
              <a:chExt cx="342920" cy="311738"/>
            </a:xfrm>
          </p:grpSpPr>
          <p:sp>
            <p:nvSpPr>
              <p:cNvPr id="3921" name="Google Shape;3921;p8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8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3" name="Google Shape;3923;p80"/>
            <p:cNvGrpSpPr/>
            <p:nvPr/>
          </p:nvGrpSpPr>
          <p:grpSpPr>
            <a:xfrm>
              <a:off x="4561586" y="2104422"/>
              <a:ext cx="342920" cy="311738"/>
              <a:chOff x="4561586" y="2104422"/>
              <a:chExt cx="342920" cy="311738"/>
            </a:xfrm>
          </p:grpSpPr>
          <p:sp>
            <p:nvSpPr>
              <p:cNvPr id="3924" name="Google Shape;3924;p8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8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6" name="Google Shape;3926;p80"/>
            <p:cNvGrpSpPr/>
            <p:nvPr/>
          </p:nvGrpSpPr>
          <p:grpSpPr>
            <a:xfrm>
              <a:off x="4204684" y="2104422"/>
              <a:ext cx="342957" cy="311664"/>
              <a:chOff x="4204684" y="2104422"/>
              <a:chExt cx="342957" cy="311664"/>
            </a:xfrm>
          </p:grpSpPr>
          <p:sp>
            <p:nvSpPr>
              <p:cNvPr id="3927" name="Google Shape;3927;p8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8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9" name="Google Shape;3929;p80"/>
          <p:cNvGrpSpPr/>
          <p:nvPr/>
        </p:nvGrpSpPr>
        <p:grpSpPr>
          <a:xfrm>
            <a:off x="5521552" y="971301"/>
            <a:ext cx="660591" cy="688867"/>
            <a:chOff x="5830645" y="1267368"/>
            <a:chExt cx="530340" cy="553040"/>
          </a:xfrm>
        </p:grpSpPr>
        <p:sp>
          <p:nvSpPr>
            <p:cNvPr id="3930" name="Google Shape;3930;p8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1" name="Google Shape;3931;p80"/>
            <p:cNvGrpSpPr/>
            <p:nvPr/>
          </p:nvGrpSpPr>
          <p:grpSpPr>
            <a:xfrm>
              <a:off x="5830645" y="1267368"/>
              <a:ext cx="259743" cy="269909"/>
              <a:chOff x="5830645" y="1267368"/>
              <a:chExt cx="259743" cy="269909"/>
            </a:xfrm>
          </p:grpSpPr>
          <p:sp>
            <p:nvSpPr>
              <p:cNvPr id="3932" name="Google Shape;3932;p8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8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4" name="Google Shape;3934;p80"/>
            <p:cNvGrpSpPr/>
            <p:nvPr/>
          </p:nvGrpSpPr>
          <p:grpSpPr>
            <a:xfrm>
              <a:off x="6101293" y="1267368"/>
              <a:ext cx="259692" cy="269909"/>
              <a:chOff x="6101293" y="1267368"/>
              <a:chExt cx="259692" cy="269909"/>
            </a:xfrm>
          </p:grpSpPr>
          <p:sp>
            <p:nvSpPr>
              <p:cNvPr id="3935" name="Google Shape;3935;p8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8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7" name="Google Shape;3937;p80"/>
            <p:cNvGrpSpPr/>
            <p:nvPr/>
          </p:nvGrpSpPr>
          <p:grpSpPr>
            <a:xfrm>
              <a:off x="5830645" y="1550500"/>
              <a:ext cx="259692" cy="269909"/>
              <a:chOff x="5830645" y="1550500"/>
              <a:chExt cx="259692" cy="269909"/>
            </a:xfrm>
          </p:grpSpPr>
          <p:sp>
            <p:nvSpPr>
              <p:cNvPr id="3938" name="Google Shape;3938;p8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8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0" name="Google Shape;3940;p80"/>
            <p:cNvGrpSpPr/>
            <p:nvPr/>
          </p:nvGrpSpPr>
          <p:grpSpPr>
            <a:xfrm>
              <a:off x="6101293" y="1550500"/>
              <a:ext cx="259692" cy="269909"/>
              <a:chOff x="6101293" y="1550500"/>
              <a:chExt cx="259692" cy="269909"/>
            </a:xfrm>
          </p:grpSpPr>
          <p:sp>
            <p:nvSpPr>
              <p:cNvPr id="3941" name="Google Shape;3941;p8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8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43" name="Google Shape;3943;p80"/>
          <p:cNvGrpSpPr/>
          <p:nvPr/>
        </p:nvGrpSpPr>
        <p:grpSpPr>
          <a:xfrm>
            <a:off x="723705" y="1861761"/>
            <a:ext cx="697154" cy="679574"/>
            <a:chOff x="2679875" y="2361475"/>
            <a:chExt cx="780425" cy="760575"/>
          </a:xfrm>
        </p:grpSpPr>
        <p:sp>
          <p:nvSpPr>
            <p:cNvPr id="3944" name="Google Shape;3944;p8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8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8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8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8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8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0" name="Google Shape;3950;p80"/>
          <p:cNvGrpSpPr/>
          <p:nvPr/>
        </p:nvGrpSpPr>
        <p:grpSpPr>
          <a:xfrm>
            <a:off x="3122864" y="971353"/>
            <a:ext cx="735829" cy="684547"/>
            <a:chOff x="3351965" y="1148808"/>
            <a:chExt cx="750770" cy="698375"/>
          </a:xfrm>
        </p:grpSpPr>
        <p:grpSp>
          <p:nvGrpSpPr>
            <p:cNvPr id="3951" name="Google Shape;3951;p80"/>
            <p:cNvGrpSpPr/>
            <p:nvPr/>
          </p:nvGrpSpPr>
          <p:grpSpPr>
            <a:xfrm>
              <a:off x="3586796" y="1148808"/>
              <a:ext cx="294857" cy="286830"/>
              <a:chOff x="3750225" y="1774000"/>
              <a:chExt cx="149575" cy="145525"/>
            </a:xfrm>
          </p:grpSpPr>
          <p:sp>
            <p:nvSpPr>
              <p:cNvPr id="3952" name="Google Shape;3952;p8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8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80"/>
            <p:cNvGrpSpPr/>
            <p:nvPr/>
          </p:nvGrpSpPr>
          <p:grpSpPr>
            <a:xfrm>
              <a:off x="3779245" y="1375768"/>
              <a:ext cx="323490" cy="286978"/>
              <a:chOff x="3847850" y="1889150"/>
              <a:chExt cx="164100" cy="145600"/>
            </a:xfrm>
          </p:grpSpPr>
          <p:sp>
            <p:nvSpPr>
              <p:cNvPr id="3955" name="Google Shape;3955;p8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8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80"/>
            <p:cNvGrpSpPr/>
            <p:nvPr/>
          </p:nvGrpSpPr>
          <p:grpSpPr>
            <a:xfrm>
              <a:off x="3351965" y="1330435"/>
              <a:ext cx="295449" cy="285401"/>
              <a:chOff x="3631100" y="1866150"/>
              <a:chExt cx="149875" cy="144800"/>
            </a:xfrm>
          </p:grpSpPr>
          <p:sp>
            <p:nvSpPr>
              <p:cNvPr id="3958" name="Google Shape;3958;p8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8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80"/>
            <p:cNvGrpSpPr/>
            <p:nvPr/>
          </p:nvGrpSpPr>
          <p:grpSpPr>
            <a:xfrm>
              <a:off x="3548208" y="1560352"/>
              <a:ext cx="294808" cy="286830"/>
              <a:chOff x="3730650" y="1982800"/>
              <a:chExt cx="149550" cy="145525"/>
            </a:xfrm>
          </p:grpSpPr>
          <p:sp>
            <p:nvSpPr>
              <p:cNvPr id="3961" name="Google Shape;3961;p8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8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63" name="Google Shape;3963;p80"/>
          <p:cNvGrpSpPr/>
          <p:nvPr/>
        </p:nvGrpSpPr>
        <p:grpSpPr>
          <a:xfrm>
            <a:off x="7624517" y="971307"/>
            <a:ext cx="804565" cy="677795"/>
            <a:chOff x="7636443" y="1204988"/>
            <a:chExt cx="804565" cy="677795"/>
          </a:xfrm>
        </p:grpSpPr>
        <p:grpSp>
          <p:nvGrpSpPr>
            <p:cNvPr id="3964" name="Google Shape;3964;p80"/>
            <p:cNvGrpSpPr/>
            <p:nvPr/>
          </p:nvGrpSpPr>
          <p:grpSpPr>
            <a:xfrm>
              <a:off x="7636443" y="1509705"/>
              <a:ext cx="804565" cy="373078"/>
              <a:chOff x="7636443" y="1509705"/>
              <a:chExt cx="804565" cy="373078"/>
            </a:xfrm>
          </p:grpSpPr>
          <p:sp>
            <p:nvSpPr>
              <p:cNvPr id="3965" name="Google Shape;3965;p8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8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7" name="Google Shape;3967;p80"/>
            <p:cNvGrpSpPr/>
            <p:nvPr/>
          </p:nvGrpSpPr>
          <p:grpSpPr>
            <a:xfrm>
              <a:off x="7636443" y="1408133"/>
              <a:ext cx="804565" cy="373078"/>
              <a:chOff x="7636443" y="1408133"/>
              <a:chExt cx="804565" cy="373078"/>
            </a:xfrm>
          </p:grpSpPr>
          <p:sp>
            <p:nvSpPr>
              <p:cNvPr id="3968" name="Google Shape;3968;p8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8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0" name="Google Shape;3970;p80"/>
            <p:cNvGrpSpPr/>
            <p:nvPr/>
          </p:nvGrpSpPr>
          <p:grpSpPr>
            <a:xfrm>
              <a:off x="7636443" y="1306560"/>
              <a:ext cx="804565" cy="373078"/>
              <a:chOff x="7636443" y="1306560"/>
              <a:chExt cx="804565" cy="373078"/>
            </a:xfrm>
          </p:grpSpPr>
          <p:sp>
            <p:nvSpPr>
              <p:cNvPr id="3971" name="Google Shape;3971;p8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8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3" name="Google Shape;3973;p80"/>
            <p:cNvGrpSpPr/>
            <p:nvPr/>
          </p:nvGrpSpPr>
          <p:grpSpPr>
            <a:xfrm>
              <a:off x="7636443" y="1204988"/>
              <a:ext cx="804565" cy="373078"/>
              <a:chOff x="7636443" y="1204988"/>
              <a:chExt cx="804565" cy="373078"/>
            </a:xfrm>
          </p:grpSpPr>
          <p:sp>
            <p:nvSpPr>
              <p:cNvPr id="3974" name="Google Shape;3974;p8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8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76" name="Google Shape;3976;p80"/>
          <p:cNvGrpSpPr/>
          <p:nvPr/>
        </p:nvGrpSpPr>
        <p:grpSpPr>
          <a:xfrm>
            <a:off x="4963363" y="1878721"/>
            <a:ext cx="661339" cy="661188"/>
            <a:chOff x="3990000" y="975400"/>
            <a:chExt cx="3934200" cy="3933300"/>
          </a:xfrm>
        </p:grpSpPr>
        <p:sp>
          <p:nvSpPr>
            <p:cNvPr id="3977" name="Google Shape;3977;p8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8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8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8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1" name="Google Shape;3981;p80"/>
          <p:cNvGrpSpPr/>
          <p:nvPr/>
        </p:nvGrpSpPr>
        <p:grpSpPr>
          <a:xfrm>
            <a:off x="6607011" y="1857359"/>
            <a:ext cx="868881" cy="684241"/>
            <a:chOff x="6598259" y="2078634"/>
            <a:chExt cx="868881" cy="684241"/>
          </a:xfrm>
        </p:grpSpPr>
        <p:sp>
          <p:nvSpPr>
            <p:cNvPr id="3982" name="Google Shape;3982;p8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8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8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8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8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8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8" name="Google Shape;3988;p80"/>
            <p:cNvGrpSpPr/>
            <p:nvPr/>
          </p:nvGrpSpPr>
          <p:grpSpPr>
            <a:xfrm>
              <a:off x="6808175" y="2078634"/>
              <a:ext cx="452229" cy="684241"/>
              <a:chOff x="6808175" y="2078634"/>
              <a:chExt cx="452229" cy="684241"/>
            </a:xfrm>
          </p:grpSpPr>
          <p:sp>
            <p:nvSpPr>
              <p:cNvPr id="3989" name="Google Shape;3989;p8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8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8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8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8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8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5" name="Google Shape;3995;p80"/>
              <p:cNvGrpSpPr/>
              <p:nvPr/>
            </p:nvGrpSpPr>
            <p:grpSpPr>
              <a:xfrm>
                <a:off x="6821586" y="2078634"/>
                <a:ext cx="426871" cy="684241"/>
                <a:chOff x="6821586" y="2078634"/>
                <a:chExt cx="426871" cy="684241"/>
              </a:xfrm>
            </p:grpSpPr>
            <p:grpSp>
              <p:nvGrpSpPr>
                <p:cNvPr id="3996" name="Google Shape;3996;p80"/>
                <p:cNvGrpSpPr/>
                <p:nvPr/>
              </p:nvGrpSpPr>
              <p:grpSpPr>
                <a:xfrm>
                  <a:off x="6821586" y="2078634"/>
                  <a:ext cx="426871" cy="684241"/>
                  <a:chOff x="6821586" y="2078634"/>
                  <a:chExt cx="426871" cy="684241"/>
                </a:xfrm>
              </p:grpSpPr>
              <p:sp>
                <p:nvSpPr>
                  <p:cNvPr id="3997" name="Google Shape;3997;p8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8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8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8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8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8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8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8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8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8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8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8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8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8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8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8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8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8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8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6" name="Google Shape;4016;p8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8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8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8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8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8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22" name="Google Shape;4022;p80"/>
          <p:cNvGrpSpPr/>
          <p:nvPr/>
        </p:nvGrpSpPr>
        <p:grpSpPr>
          <a:xfrm>
            <a:off x="716994" y="3531369"/>
            <a:ext cx="1340789" cy="640830"/>
            <a:chOff x="238125" y="1151100"/>
            <a:chExt cx="7139450" cy="3412300"/>
          </a:xfrm>
        </p:grpSpPr>
        <p:sp>
          <p:nvSpPr>
            <p:cNvPr id="4023" name="Google Shape;4023;p8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8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8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8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8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8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8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8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8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8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8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8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80"/>
          <p:cNvGrpSpPr/>
          <p:nvPr/>
        </p:nvGrpSpPr>
        <p:grpSpPr>
          <a:xfrm>
            <a:off x="5584217" y="2734650"/>
            <a:ext cx="985357" cy="585764"/>
            <a:chOff x="5145061" y="2881789"/>
            <a:chExt cx="1107641" cy="658458"/>
          </a:xfrm>
        </p:grpSpPr>
        <p:grpSp>
          <p:nvGrpSpPr>
            <p:cNvPr id="4036" name="Google Shape;4036;p80"/>
            <p:cNvGrpSpPr/>
            <p:nvPr/>
          </p:nvGrpSpPr>
          <p:grpSpPr>
            <a:xfrm>
              <a:off x="5722989" y="3244587"/>
              <a:ext cx="529713" cy="295659"/>
              <a:chOff x="5722989" y="3244587"/>
              <a:chExt cx="529713" cy="295659"/>
            </a:xfrm>
          </p:grpSpPr>
          <p:sp>
            <p:nvSpPr>
              <p:cNvPr id="4037" name="Google Shape;4037;p8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038" name="Google Shape;4038;p8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039" name="Google Shape;4039;p80"/>
            <p:cNvGrpSpPr/>
            <p:nvPr/>
          </p:nvGrpSpPr>
          <p:grpSpPr>
            <a:xfrm>
              <a:off x="5145061" y="3244587"/>
              <a:ext cx="536807" cy="295659"/>
              <a:chOff x="5145061" y="3244587"/>
              <a:chExt cx="536807" cy="295659"/>
            </a:xfrm>
          </p:grpSpPr>
          <p:sp>
            <p:nvSpPr>
              <p:cNvPr id="4040" name="Google Shape;4040;p8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041" name="Google Shape;4041;p8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042" name="Google Shape;4042;p80"/>
            <p:cNvGrpSpPr/>
            <p:nvPr/>
          </p:nvGrpSpPr>
          <p:grpSpPr>
            <a:xfrm>
              <a:off x="5341327" y="2898245"/>
              <a:ext cx="532309" cy="614891"/>
              <a:chOff x="5341327" y="2898245"/>
              <a:chExt cx="532309" cy="614891"/>
            </a:xfrm>
          </p:grpSpPr>
          <p:sp>
            <p:nvSpPr>
              <p:cNvPr id="4043" name="Google Shape;4043;p8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044" name="Google Shape;4044;p8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045" name="Google Shape;4045;p80"/>
            <p:cNvGrpSpPr/>
            <p:nvPr/>
          </p:nvGrpSpPr>
          <p:grpSpPr>
            <a:xfrm>
              <a:off x="5532290" y="2881789"/>
              <a:ext cx="620516" cy="305456"/>
              <a:chOff x="5532290" y="2881789"/>
              <a:chExt cx="620516" cy="305456"/>
            </a:xfrm>
          </p:grpSpPr>
          <p:sp>
            <p:nvSpPr>
              <p:cNvPr id="4046" name="Google Shape;4046;p8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047" name="Google Shape;4047;p8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048" name="Google Shape;4048;p80"/>
          <p:cNvGrpSpPr/>
          <p:nvPr/>
        </p:nvGrpSpPr>
        <p:grpSpPr>
          <a:xfrm>
            <a:off x="8163140" y="3526708"/>
            <a:ext cx="269068" cy="645491"/>
            <a:chOff x="7026852" y="3311869"/>
            <a:chExt cx="434331" cy="1041954"/>
          </a:xfrm>
        </p:grpSpPr>
        <p:sp>
          <p:nvSpPr>
            <p:cNvPr id="4049" name="Google Shape;4049;p8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8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8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2" name="Google Shape;4052;p80"/>
          <p:cNvGrpSpPr/>
          <p:nvPr/>
        </p:nvGrpSpPr>
        <p:grpSpPr>
          <a:xfrm>
            <a:off x="6179721" y="3565945"/>
            <a:ext cx="293882" cy="293836"/>
            <a:chOff x="4873519" y="3311869"/>
            <a:chExt cx="499374" cy="499296"/>
          </a:xfrm>
        </p:grpSpPr>
        <p:sp>
          <p:nvSpPr>
            <p:cNvPr id="4053" name="Google Shape;4053;p8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8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5" name="Google Shape;4055;p80"/>
          <p:cNvGrpSpPr/>
          <p:nvPr/>
        </p:nvGrpSpPr>
        <p:grpSpPr>
          <a:xfrm>
            <a:off x="6179721" y="3878317"/>
            <a:ext cx="293882" cy="293882"/>
            <a:chOff x="4873519" y="3875839"/>
            <a:chExt cx="499374" cy="499374"/>
          </a:xfrm>
        </p:grpSpPr>
        <p:sp>
          <p:nvSpPr>
            <p:cNvPr id="4056" name="Google Shape;4056;p8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8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8" name="Google Shape;4058;p80"/>
          <p:cNvGrpSpPr/>
          <p:nvPr/>
        </p:nvGrpSpPr>
        <p:grpSpPr>
          <a:xfrm>
            <a:off x="2410248" y="1850269"/>
            <a:ext cx="698104" cy="698208"/>
            <a:chOff x="2565073" y="2075876"/>
            <a:chExt cx="672482" cy="672518"/>
          </a:xfrm>
        </p:grpSpPr>
        <p:sp>
          <p:nvSpPr>
            <p:cNvPr id="4059" name="Google Shape;4059;p8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8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8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8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8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8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80"/>
          <p:cNvGrpSpPr/>
          <p:nvPr/>
        </p:nvGrpSpPr>
        <p:grpSpPr>
          <a:xfrm>
            <a:off x="5633660" y="3534870"/>
            <a:ext cx="438354" cy="637329"/>
            <a:chOff x="1697726" y="3244179"/>
            <a:chExt cx="788124" cy="1146069"/>
          </a:xfrm>
        </p:grpSpPr>
        <p:sp>
          <p:nvSpPr>
            <p:cNvPr id="4066" name="Google Shape;4066;p8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8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8" name="Google Shape;4068;p80"/>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9" name="Google Shape;4069;p80"/>
          <p:cNvGrpSpPr/>
          <p:nvPr/>
        </p:nvGrpSpPr>
        <p:grpSpPr>
          <a:xfrm>
            <a:off x="7634874" y="1863232"/>
            <a:ext cx="799565" cy="670282"/>
            <a:chOff x="7617850" y="2063282"/>
            <a:chExt cx="799565" cy="670282"/>
          </a:xfrm>
        </p:grpSpPr>
        <p:cxnSp>
          <p:nvCxnSpPr>
            <p:cNvPr id="4070" name="Google Shape;4070;p8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071" name="Google Shape;4071;p8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072" name="Google Shape;4072;p8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073" name="Google Shape;4073;p8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074" name="Google Shape;4074;p8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075" name="Google Shape;4075;p8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076" name="Google Shape;4076;p80"/>
            <p:cNvGrpSpPr/>
            <p:nvPr/>
          </p:nvGrpSpPr>
          <p:grpSpPr>
            <a:xfrm>
              <a:off x="7734309" y="2063282"/>
              <a:ext cx="570957" cy="620095"/>
              <a:chOff x="7734309" y="2063282"/>
              <a:chExt cx="570957" cy="620095"/>
            </a:xfrm>
          </p:grpSpPr>
          <p:grpSp>
            <p:nvGrpSpPr>
              <p:cNvPr id="4077" name="Google Shape;4077;p80"/>
              <p:cNvGrpSpPr/>
              <p:nvPr/>
            </p:nvGrpSpPr>
            <p:grpSpPr>
              <a:xfrm>
                <a:off x="8031573" y="2063282"/>
                <a:ext cx="273693" cy="620095"/>
                <a:chOff x="8031573" y="2063282"/>
                <a:chExt cx="273693" cy="620095"/>
              </a:xfrm>
            </p:grpSpPr>
            <p:sp>
              <p:nvSpPr>
                <p:cNvPr id="4078" name="Google Shape;4078;p8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8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8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8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2" name="Google Shape;4082;p80"/>
              <p:cNvGrpSpPr/>
              <p:nvPr/>
            </p:nvGrpSpPr>
            <p:grpSpPr>
              <a:xfrm flipH="1">
                <a:off x="7734309" y="2063282"/>
                <a:ext cx="273693" cy="620095"/>
                <a:chOff x="8031573" y="2063282"/>
                <a:chExt cx="273693" cy="620095"/>
              </a:xfrm>
            </p:grpSpPr>
            <p:sp>
              <p:nvSpPr>
                <p:cNvPr id="4083" name="Google Shape;4083;p8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8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8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087" name="Google Shape;4087;p80"/>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80"/>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9" name="Google Shape;4089;p80"/>
          <p:cNvGrpSpPr/>
          <p:nvPr/>
        </p:nvGrpSpPr>
        <p:grpSpPr>
          <a:xfrm>
            <a:off x="7821480" y="2716716"/>
            <a:ext cx="602567" cy="601884"/>
            <a:chOff x="1186975" y="238125"/>
            <a:chExt cx="5244275" cy="5238325"/>
          </a:xfrm>
        </p:grpSpPr>
        <p:sp>
          <p:nvSpPr>
            <p:cNvPr id="4090" name="Google Shape;4090;p8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8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8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8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4" name="Google Shape;4094;p80"/>
          <p:cNvGrpSpPr/>
          <p:nvPr/>
        </p:nvGrpSpPr>
        <p:grpSpPr>
          <a:xfrm>
            <a:off x="3264218" y="1856199"/>
            <a:ext cx="651848" cy="687338"/>
            <a:chOff x="3400515" y="2056248"/>
            <a:chExt cx="698134" cy="735987"/>
          </a:xfrm>
        </p:grpSpPr>
        <p:grpSp>
          <p:nvGrpSpPr>
            <p:cNvPr id="4095" name="Google Shape;4095;p80"/>
            <p:cNvGrpSpPr/>
            <p:nvPr/>
          </p:nvGrpSpPr>
          <p:grpSpPr>
            <a:xfrm>
              <a:off x="3400515" y="2283913"/>
              <a:ext cx="312919" cy="219900"/>
              <a:chOff x="3400515" y="2283913"/>
              <a:chExt cx="312919" cy="219900"/>
            </a:xfrm>
          </p:grpSpPr>
          <p:sp>
            <p:nvSpPr>
              <p:cNvPr id="4096" name="Google Shape;4096;p8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097" name="Google Shape;4097;p8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098" name="Google Shape;4098;p80"/>
            <p:cNvGrpSpPr/>
            <p:nvPr/>
          </p:nvGrpSpPr>
          <p:grpSpPr>
            <a:xfrm>
              <a:off x="3547823" y="2461089"/>
              <a:ext cx="219900" cy="331146"/>
              <a:chOff x="3547823" y="2461089"/>
              <a:chExt cx="219900" cy="331146"/>
            </a:xfrm>
          </p:grpSpPr>
          <p:sp>
            <p:nvSpPr>
              <p:cNvPr id="4099" name="Google Shape;4099;p8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100" name="Google Shape;4100;p8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101" name="Google Shape;4101;p80"/>
            <p:cNvGrpSpPr/>
            <p:nvPr/>
          </p:nvGrpSpPr>
          <p:grpSpPr>
            <a:xfrm>
              <a:off x="3734138" y="2461089"/>
              <a:ext cx="219900" cy="331146"/>
              <a:chOff x="3734138" y="2461089"/>
              <a:chExt cx="219900" cy="331146"/>
            </a:xfrm>
          </p:grpSpPr>
          <p:sp>
            <p:nvSpPr>
              <p:cNvPr id="4102" name="Google Shape;4102;p8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103" name="Google Shape;4103;p8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104" name="Google Shape;4104;p80"/>
            <p:cNvGrpSpPr/>
            <p:nvPr/>
          </p:nvGrpSpPr>
          <p:grpSpPr>
            <a:xfrm>
              <a:off x="3787560" y="2281742"/>
              <a:ext cx="311089" cy="219900"/>
              <a:chOff x="3787560" y="2281742"/>
              <a:chExt cx="311089" cy="219900"/>
            </a:xfrm>
          </p:grpSpPr>
          <p:sp>
            <p:nvSpPr>
              <p:cNvPr id="4105" name="Google Shape;4105;p8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106" name="Google Shape;4106;p8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107" name="Google Shape;4107;p80"/>
            <p:cNvGrpSpPr/>
            <p:nvPr/>
          </p:nvGrpSpPr>
          <p:grpSpPr>
            <a:xfrm>
              <a:off x="3637290" y="2056248"/>
              <a:ext cx="219900" cy="330736"/>
              <a:chOff x="3637290" y="2056248"/>
              <a:chExt cx="219900" cy="330736"/>
            </a:xfrm>
          </p:grpSpPr>
          <p:sp>
            <p:nvSpPr>
              <p:cNvPr id="4108" name="Google Shape;4108;p8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109" name="Google Shape;4109;p8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110" name="Google Shape;4110;p80"/>
          <p:cNvGrpSpPr/>
          <p:nvPr/>
        </p:nvGrpSpPr>
        <p:grpSpPr>
          <a:xfrm>
            <a:off x="2555923" y="2726206"/>
            <a:ext cx="1268144" cy="592394"/>
            <a:chOff x="238125" y="1188750"/>
            <a:chExt cx="7140450" cy="3335550"/>
          </a:xfrm>
        </p:grpSpPr>
        <p:sp>
          <p:nvSpPr>
            <p:cNvPr id="4111" name="Google Shape;4111;p8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8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8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8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8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80"/>
          <p:cNvGrpSpPr/>
          <p:nvPr/>
        </p:nvGrpSpPr>
        <p:grpSpPr>
          <a:xfrm>
            <a:off x="6663824" y="2728360"/>
            <a:ext cx="1053944" cy="590147"/>
            <a:chOff x="238125" y="1335475"/>
            <a:chExt cx="5418735" cy="3034175"/>
          </a:xfrm>
        </p:grpSpPr>
        <p:sp>
          <p:nvSpPr>
            <p:cNvPr id="4117" name="Google Shape;4117;p8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8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8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0" name="Google Shape;4120;p80"/>
          <p:cNvGrpSpPr/>
          <p:nvPr/>
        </p:nvGrpSpPr>
        <p:grpSpPr>
          <a:xfrm>
            <a:off x="4094633" y="3533260"/>
            <a:ext cx="1268207" cy="638939"/>
            <a:chOff x="3967651" y="3645904"/>
            <a:chExt cx="1479304" cy="745292"/>
          </a:xfrm>
        </p:grpSpPr>
        <p:grpSp>
          <p:nvGrpSpPr>
            <p:cNvPr id="4121" name="Google Shape;4121;p80"/>
            <p:cNvGrpSpPr/>
            <p:nvPr/>
          </p:nvGrpSpPr>
          <p:grpSpPr>
            <a:xfrm>
              <a:off x="3967651" y="4009026"/>
              <a:ext cx="1479304" cy="382170"/>
              <a:chOff x="3967651" y="4009026"/>
              <a:chExt cx="1479304" cy="382170"/>
            </a:xfrm>
          </p:grpSpPr>
          <p:grpSp>
            <p:nvGrpSpPr>
              <p:cNvPr id="4122" name="Google Shape;4122;p80"/>
              <p:cNvGrpSpPr/>
              <p:nvPr/>
            </p:nvGrpSpPr>
            <p:grpSpPr>
              <a:xfrm>
                <a:off x="4892216" y="4195630"/>
                <a:ext cx="554739" cy="195566"/>
                <a:chOff x="3604375" y="4892160"/>
                <a:chExt cx="1651500" cy="582215"/>
              </a:xfrm>
            </p:grpSpPr>
            <p:sp>
              <p:nvSpPr>
                <p:cNvPr id="4123" name="Google Shape;4123;p8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8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5" name="Google Shape;4125;p80"/>
              <p:cNvGrpSpPr/>
              <p:nvPr/>
            </p:nvGrpSpPr>
            <p:grpSpPr>
              <a:xfrm>
                <a:off x="3967651" y="4146303"/>
                <a:ext cx="579402" cy="244893"/>
                <a:chOff x="851875" y="4745310"/>
                <a:chExt cx="1724925" cy="729065"/>
              </a:xfrm>
            </p:grpSpPr>
            <p:sp>
              <p:nvSpPr>
                <p:cNvPr id="4126" name="Google Shape;4126;p8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8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8" name="Google Shape;4128;p80"/>
              <p:cNvGrpSpPr/>
              <p:nvPr/>
            </p:nvGrpSpPr>
            <p:grpSpPr>
              <a:xfrm>
                <a:off x="4460753" y="4009026"/>
                <a:ext cx="493110" cy="382170"/>
                <a:chOff x="2319875" y="4336625"/>
                <a:chExt cx="1468025" cy="1137750"/>
              </a:xfrm>
            </p:grpSpPr>
            <p:sp>
              <p:nvSpPr>
                <p:cNvPr id="4129" name="Google Shape;4129;p8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8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31" name="Google Shape;4131;p80"/>
            <p:cNvGrpSpPr/>
            <p:nvPr/>
          </p:nvGrpSpPr>
          <p:grpSpPr>
            <a:xfrm>
              <a:off x="4479443" y="3645904"/>
              <a:ext cx="455965" cy="388789"/>
              <a:chOff x="2957425" y="238100"/>
              <a:chExt cx="1910200" cy="1628775"/>
            </a:xfrm>
          </p:grpSpPr>
          <p:sp>
            <p:nvSpPr>
              <p:cNvPr id="4132" name="Google Shape;4132;p8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8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8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8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8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8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8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8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8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8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42" name="Google Shape;4142;p80"/>
          <p:cNvGrpSpPr/>
          <p:nvPr/>
        </p:nvGrpSpPr>
        <p:grpSpPr>
          <a:xfrm>
            <a:off x="2480746" y="3534460"/>
            <a:ext cx="1243128" cy="637739"/>
            <a:chOff x="2496310" y="3693351"/>
            <a:chExt cx="1342906" cy="688926"/>
          </a:xfrm>
        </p:grpSpPr>
        <p:grpSp>
          <p:nvGrpSpPr>
            <p:cNvPr id="4143" name="Google Shape;4143;p80"/>
            <p:cNvGrpSpPr/>
            <p:nvPr/>
          </p:nvGrpSpPr>
          <p:grpSpPr>
            <a:xfrm>
              <a:off x="2496310" y="3693351"/>
              <a:ext cx="1342906" cy="688875"/>
              <a:chOff x="2496310" y="3693351"/>
              <a:chExt cx="1342906" cy="688875"/>
            </a:xfrm>
          </p:grpSpPr>
          <p:sp>
            <p:nvSpPr>
              <p:cNvPr id="4144" name="Google Shape;4144;p8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8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8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8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8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8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50" name="Google Shape;4150;p80"/>
              <p:cNvCxnSpPr>
                <a:stCxn id="414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151" name="Google Shape;4151;p80"/>
              <p:cNvCxnSpPr>
                <a:stCxn id="414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152" name="Google Shape;4152;p80"/>
              <p:cNvCxnSpPr>
                <a:stCxn id="414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153" name="Google Shape;4153;p80"/>
              <p:cNvCxnSpPr>
                <a:stCxn id="414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154" name="Google Shape;4154;p80"/>
              <p:cNvCxnSpPr>
                <a:stCxn id="414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155" name="Google Shape;4155;p80"/>
            <p:cNvGrpSpPr/>
            <p:nvPr/>
          </p:nvGrpSpPr>
          <p:grpSpPr>
            <a:xfrm>
              <a:off x="2675275" y="3930557"/>
              <a:ext cx="1003306" cy="451719"/>
              <a:chOff x="2675275" y="4174282"/>
              <a:chExt cx="1003306" cy="451719"/>
            </a:xfrm>
          </p:grpSpPr>
          <p:sp>
            <p:nvSpPr>
              <p:cNvPr id="4156" name="Google Shape;4156;p8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8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8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59" name="Google Shape;4159;p80"/>
          <p:cNvGrpSpPr/>
          <p:nvPr/>
        </p:nvGrpSpPr>
        <p:grpSpPr>
          <a:xfrm>
            <a:off x="1654417" y="971307"/>
            <a:ext cx="574511" cy="874709"/>
            <a:chOff x="1715404" y="1112080"/>
            <a:chExt cx="642270" cy="977984"/>
          </a:xfrm>
        </p:grpSpPr>
        <p:grpSp>
          <p:nvGrpSpPr>
            <p:cNvPr id="4160" name="Google Shape;4160;p80"/>
            <p:cNvGrpSpPr/>
            <p:nvPr/>
          </p:nvGrpSpPr>
          <p:grpSpPr>
            <a:xfrm>
              <a:off x="1715404" y="1112080"/>
              <a:ext cx="642270" cy="977984"/>
              <a:chOff x="1715404" y="1112080"/>
              <a:chExt cx="642270" cy="977984"/>
            </a:xfrm>
          </p:grpSpPr>
          <p:sp>
            <p:nvSpPr>
              <p:cNvPr id="4161" name="Google Shape;4161;p8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8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3" name="Google Shape;4163;p80"/>
            <p:cNvGrpSpPr/>
            <p:nvPr/>
          </p:nvGrpSpPr>
          <p:grpSpPr>
            <a:xfrm>
              <a:off x="1768927" y="1165603"/>
              <a:ext cx="535225" cy="851367"/>
              <a:chOff x="1768927" y="1165603"/>
              <a:chExt cx="535225" cy="851367"/>
            </a:xfrm>
          </p:grpSpPr>
          <p:sp>
            <p:nvSpPr>
              <p:cNvPr id="4164" name="Google Shape;4164;p8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8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6" name="Google Shape;4166;p80"/>
            <p:cNvGrpSpPr/>
            <p:nvPr/>
          </p:nvGrpSpPr>
          <p:grpSpPr>
            <a:xfrm>
              <a:off x="1822449" y="1219125"/>
              <a:ext cx="428180" cy="718859"/>
              <a:chOff x="1822449" y="1219125"/>
              <a:chExt cx="428180" cy="718859"/>
            </a:xfrm>
          </p:grpSpPr>
          <p:sp>
            <p:nvSpPr>
              <p:cNvPr id="4167" name="Google Shape;4167;p8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9" name="Google Shape;4169;p80"/>
            <p:cNvGrpSpPr/>
            <p:nvPr/>
          </p:nvGrpSpPr>
          <p:grpSpPr>
            <a:xfrm>
              <a:off x="1875972" y="1272648"/>
              <a:ext cx="321135" cy="586939"/>
              <a:chOff x="1875972" y="1272648"/>
              <a:chExt cx="321135" cy="586939"/>
            </a:xfrm>
          </p:grpSpPr>
          <p:sp>
            <p:nvSpPr>
              <p:cNvPr id="4170" name="Google Shape;4170;p8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72" name="Google Shape;4172;p80"/>
          <p:cNvGrpSpPr/>
          <p:nvPr/>
        </p:nvGrpSpPr>
        <p:grpSpPr>
          <a:xfrm>
            <a:off x="7761578" y="3528028"/>
            <a:ext cx="293855" cy="644170"/>
            <a:chOff x="241025" y="3151575"/>
            <a:chExt cx="293855" cy="644170"/>
          </a:xfrm>
        </p:grpSpPr>
        <p:sp>
          <p:nvSpPr>
            <p:cNvPr id="4173" name="Google Shape;4173;p8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8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5" name="Google Shape;4175;p80"/>
          <p:cNvGrpSpPr/>
          <p:nvPr/>
        </p:nvGrpSpPr>
        <p:grpSpPr>
          <a:xfrm>
            <a:off x="709562" y="2728028"/>
            <a:ext cx="1779649" cy="591620"/>
            <a:chOff x="246070" y="1983375"/>
            <a:chExt cx="1855347" cy="616849"/>
          </a:xfrm>
        </p:grpSpPr>
        <p:sp>
          <p:nvSpPr>
            <p:cNvPr id="4176" name="Google Shape;4176;p8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8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8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8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8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8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5" name="Google Shape;4185;p80"/>
          <p:cNvGrpSpPr/>
          <p:nvPr/>
        </p:nvGrpSpPr>
        <p:grpSpPr>
          <a:xfrm>
            <a:off x="2320428" y="971307"/>
            <a:ext cx="711055" cy="745993"/>
            <a:chOff x="2496269" y="1171698"/>
            <a:chExt cx="761953" cy="799392"/>
          </a:xfrm>
        </p:grpSpPr>
        <p:grpSp>
          <p:nvGrpSpPr>
            <p:cNvPr id="4186" name="Google Shape;4186;p80"/>
            <p:cNvGrpSpPr/>
            <p:nvPr/>
          </p:nvGrpSpPr>
          <p:grpSpPr>
            <a:xfrm>
              <a:off x="2496269" y="1171698"/>
              <a:ext cx="761953" cy="723022"/>
              <a:chOff x="2496269" y="1171698"/>
              <a:chExt cx="761953" cy="723022"/>
            </a:xfrm>
          </p:grpSpPr>
          <p:sp>
            <p:nvSpPr>
              <p:cNvPr id="4187" name="Google Shape;4187;p8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8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9" name="Google Shape;4189;p80"/>
              <p:cNvGrpSpPr/>
              <p:nvPr/>
            </p:nvGrpSpPr>
            <p:grpSpPr>
              <a:xfrm>
                <a:off x="2496269" y="1171698"/>
                <a:ext cx="761953" cy="723022"/>
                <a:chOff x="2496269" y="1120652"/>
                <a:chExt cx="761953" cy="723022"/>
              </a:xfrm>
            </p:grpSpPr>
            <p:grpSp>
              <p:nvGrpSpPr>
                <p:cNvPr id="4190" name="Google Shape;4190;p80"/>
                <p:cNvGrpSpPr/>
                <p:nvPr/>
              </p:nvGrpSpPr>
              <p:grpSpPr>
                <a:xfrm>
                  <a:off x="2496269" y="1120652"/>
                  <a:ext cx="761953" cy="723022"/>
                  <a:chOff x="2496269" y="1120652"/>
                  <a:chExt cx="761953" cy="723022"/>
                </a:xfrm>
              </p:grpSpPr>
              <p:grpSp>
                <p:nvGrpSpPr>
                  <p:cNvPr id="4191" name="Google Shape;4191;p80"/>
                  <p:cNvGrpSpPr/>
                  <p:nvPr/>
                </p:nvGrpSpPr>
                <p:grpSpPr>
                  <a:xfrm>
                    <a:off x="2496269" y="1304589"/>
                    <a:ext cx="407089" cy="305057"/>
                    <a:chOff x="2496269" y="1304589"/>
                    <a:chExt cx="407089" cy="305057"/>
                  </a:xfrm>
                </p:grpSpPr>
                <p:sp>
                  <p:nvSpPr>
                    <p:cNvPr id="4192" name="Google Shape;4192;p8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8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80"/>
                  <p:cNvGrpSpPr/>
                  <p:nvPr/>
                </p:nvGrpSpPr>
                <p:grpSpPr>
                  <a:xfrm>
                    <a:off x="2586468" y="1493376"/>
                    <a:ext cx="358850" cy="349656"/>
                    <a:chOff x="2586468" y="1493376"/>
                    <a:chExt cx="358850" cy="349656"/>
                  </a:xfrm>
                </p:grpSpPr>
                <p:sp>
                  <p:nvSpPr>
                    <p:cNvPr id="4195" name="Google Shape;4195;p8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8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80"/>
                  <p:cNvGrpSpPr/>
                  <p:nvPr/>
                </p:nvGrpSpPr>
                <p:grpSpPr>
                  <a:xfrm>
                    <a:off x="2807939" y="1494024"/>
                    <a:ext cx="358857" cy="349650"/>
                    <a:chOff x="2807939" y="1494024"/>
                    <a:chExt cx="358857" cy="349650"/>
                  </a:xfrm>
                </p:grpSpPr>
                <p:sp>
                  <p:nvSpPr>
                    <p:cNvPr id="4198" name="Google Shape;4198;p8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8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80"/>
                  <p:cNvGrpSpPr/>
                  <p:nvPr/>
                </p:nvGrpSpPr>
                <p:grpSpPr>
                  <a:xfrm>
                    <a:off x="2851133" y="1305635"/>
                    <a:ext cx="407089" cy="305057"/>
                    <a:chOff x="2851133" y="1305635"/>
                    <a:chExt cx="407089" cy="305057"/>
                  </a:xfrm>
                </p:grpSpPr>
                <p:sp>
                  <p:nvSpPr>
                    <p:cNvPr id="4201" name="Google Shape;4201;p8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8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80"/>
                  <p:cNvGrpSpPr/>
                  <p:nvPr/>
                </p:nvGrpSpPr>
                <p:grpSpPr>
                  <a:xfrm>
                    <a:off x="2727495" y="1120652"/>
                    <a:ext cx="300271" cy="396358"/>
                    <a:chOff x="2727495" y="1120652"/>
                    <a:chExt cx="300271" cy="396358"/>
                  </a:xfrm>
                </p:grpSpPr>
                <p:sp>
                  <p:nvSpPr>
                    <p:cNvPr id="4204" name="Google Shape;4204;p8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8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6" name="Google Shape;4206;p80"/>
                <p:cNvGrpSpPr/>
                <p:nvPr/>
              </p:nvGrpSpPr>
              <p:grpSpPr>
                <a:xfrm>
                  <a:off x="2722305" y="1350460"/>
                  <a:ext cx="308357" cy="308344"/>
                  <a:chOff x="2722305" y="1350460"/>
                  <a:chExt cx="308357" cy="308344"/>
                </a:xfrm>
              </p:grpSpPr>
              <p:sp>
                <p:nvSpPr>
                  <p:cNvPr id="4207" name="Google Shape;4207;p8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8" name="Google Shape;4208;p80"/>
                  <p:cNvGrpSpPr/>
                  <p:nvPr/>
                </p:nvGrpSpPr>
                <p:grpSpPr>
                  <a:xfrm>
                    <a:off x="2725064" y="1364529"/>
                    <a:ext cx="297954" cy="280182"/>
                    <a:chOff x="2725064" y="1364529"/>
                    <a:chExt cx="297954" cy="280182"/>
                  </a:xfrm>
                </p:grpSpPr>
                <p:sp>
                  <p:nvSpPr>
                    <p:cNvPr id="4209" name="Google Shape;4209;p8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8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8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8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8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214" name="Google Shape;4214;p8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8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8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8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8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9" name="Google Shape;4219;p80"/>
          <p:cNvGrpSpPr/>
          <p:nvPr/>
        </p:nvGrpSpPr>
        <p:grpSpPr>
          <a:xfrm>
            <a:off x="3909129" y="2727412"/>
            <a:ext cx="1569144" cy="591015"/>
            <a:chOff x="3820100" y="3023049"/>
            <a:chExt cx="1303926" cy="491162"/>
          </a:xfrm>
        </p:grpSpPr>
        <p:grpSp>
          <p:nvGrpSpPr>
            <p:cNvPr id="4220" name="Google Shape;4220;p80"/>
            <p:cNvGrpSpPr/>
            <p:nvPr/>
          </p:nvGrpSpPr>
          <p:grpSpPr>
            <a:xfrm>
              <a:off x="3820100" y="3023072"/>
              <a:ext cx="1303926" cy="491139"/>
              <a:chOff x="3820100" y="3023072"/>
              <a:chExt cx="1303926" cy="491139"/>
            </a:xfrm>
          </p:grpSpPr>
          <p:sp>
            <p:nvSpPr>
              <p:cNvPr id="4221" name="Google Shape;4221;p8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8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3" name="Google Shape;4223;p80"/>
            <p:cNvGrpSpPr/>
            <p:nvPr/>
          </p:nvGrpSpPr>
          <p:grpSpPr>
            <a:xfrm>
              <a:off x="4132439" y="3023645"/>
              <a:ext cx="393633" cy="177096"/>
              <a:chOff x="4132439" y="3023645"/>
              <a:chExt cx="393633" cy="177096"/>
            </a:xfrm>
          </p:grpSpPr>
          <p:sp>
            <p:nvSpPr>
              <p:cNvPr id="4224" name="Google Shape;4224;p8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8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6" name="Google Shape;4226;p80"/>
            <p:cNvGrpSpPr/>
            <p:nvPr/>
          </p:nvGrpSpPr>
          <p:grpSpPr>
            <a:xfrm>
              <a:off x="3921811" y="3023049"/>
              <a:ext cx="1002397" cy="388943"/>
              <a:chOff x="3921811" y="3023049"/>
              <a:chExt cx="1002397" cy="388943"/>
            </a:xfrm>
          </p:grpSpPr>
          <p:sp>
            <p:nvSpPr>
              <p:cNvPr id="4227" name="Google Shape;4227;p8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8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9" name="Google Shape;4229;p80"/>
            <p:cNvGrpSpPr/>
            <p:nvPr/>
          </p:nvGrpSpPr>
          <p:grpSpPr>
            <a:xfrm>
              <a:off x="4023645" y="3023049"/>
              <a:ext cx="683032" cy="286722"/>
              <a:chOff x="4023645" y="3023049"/>
              <a:chExt cx="683032" cy="286722"/>
            </a:xfrm>
          </p:grpSpPr>
          <p:sp>
            <p:nvSpPr>
              <p:cNvPr id="4230" name="Google Shape;4230;p8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8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2" name="Google Shape;4232;p80"/>
          <p:cNvGrpSpPr/>
          <p:nvPr/>
        </p:nvGrpSpPr>
        <p:grpSpPr>
          <a:xfrm>
            <a:off x="1541251" y="1854258"/>
            <a:ext cx="713522" cy="688025"/>
            <a:chOff x="1706078" y="2092648"/>
            <a:chExt cx="660913" cy="637296"/>
          </a:xfrm>
        </p:grpSpPr>
        <p:sp>
          <p:nvSpPr>
            <p:cNvPr id="4233" name="Google Shape;4233;p8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4" name="Google Shape;4234;p80"/>
            <p:cNvGrpSpPr/>
            <p:nvPr/>
          </p:nvGrpSpPr>
          <p:grpSpPr>
            <a:xfrm>
              <a:off x="1706078" y="2092648"/>
              <a:ext cx="660913" cy="575241"/>
              <a:chOff x="1706078" y="2092648"/>
              <a:chExt cx="660913" cy="575241"/>
            </a:xfrm>
          </p:grpSpPr>
          <p:sp>
            <p:nvSpPr>
              <p:cNvPr id="4235" name="Google Shape;4235;p8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8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8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8" name="Google Shape;4238;p80"/>
          <p:cNvGrpSpPr/>
          <p:nvPr/>
        </p:nvGrpSpPr>
        <p:grpSpPr>
          <a:xfrm>
            <a:off x="6303109" y="971806"/>
            <a:ext cx="1317459" cy="684168"/>
            <a:chOff x="238125" y="999450"/>
            <a:chExt cx="7140700" cy="3708225"/>
          </a:xfrm>
        </p:grpSpPr>
        <p:sp>
          <p:nvSpPr>
            <p:cNvPr id="4239" name="Google Shape;4239;p8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8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8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8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8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8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8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8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8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251"/>
        <p:cNvGrpSpPr/>
        <p:nvPr/>
      </p:nvGrpSpPr>
      <p:grpSpPr>
        <a:xfrm>
          <a:off x="0" y="0"/>
          <a:ext cx="0" cy="0"/>
          <a:chOff x="0" y="0"/>
          <a:chExt cx="0" cy="0"/>
        </a:xfrm>
      </p:grpSpPr>
      <p:grpSp>
        <p:nvGrpSpPr>
          <p:cNvPr id="4252" name="Google Shape;4252;p81"/>
          <p:cNvGrpSpPr/>
          <p:nvPr/>
        </p:nvGrpSpPr>
        <p:grpSpPr>
          <a:xfrm>
            <a:off x="717027" y="967622"/>
            <a:ext cx="1636117" cy="1526144"/>
            <a:chOff x="729238" y="1179665"/>
            <a:chExt cx="1636117" cy="1526144"/>
          </a:xfrm>
        </p:grpSpPr>
        <p:grpSp>
          <p:nvGrpSpPr>
            <p:cNvPr id="4253" name="Google Shape;4253;p81"/>
            <p:cNvGrpSpPr/>
            <p:nvPr/>
          </p:nvGrpSpPr>
          <p:grpSpPr>
            <a:xfrm>
              <a:off x="729238" y="1179665"/>
              <a:ext cx="80700" cy="1526144"/>
              <a:chOff x="729238" y="1179665"/>
              <a:chExt cx="80700" cy="1526144"/>
            </a:xfrm>
          </p:grpSpPr>
          <p:sp>
            <p:nvSpPr>
              <p:cNvPr id="4254" name="Google Shape;4254;p8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8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8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8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8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8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8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8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8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4" name="Google Shape;4264;p81"/>
            <p:cNvGrpSpPr/>
            <p:nvPr/>
          </p:nvGrpSpPr>
          <p:grpSpPr>
            <a:xfrm>
              <a:off x="903098" y="1179665"/>
              <a:ext cx="80700" cy="1526144"/>
              <a:chOff x="903098" y="1179665"/>
              <a:chExt cx="80700" cy="1526144"/>
            </a:xfrm>
          </p:grpSpPr>
          <p:sp>
            <p:nvSpPr>
              <p:cNvPr id="4265" name="Google Shape;4265;p8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8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8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8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8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8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8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8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8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8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5" name="Google Shape;4275;p81"/>
            <p:cNvGrpSpPr/>
            <p:nvPr/>
          </p:nvGrpSpPr>
          <p:grpSpPr>
            <a:xfrm>
              <a:off x="1076958" y="1179665"/>
              <a:ext cx="80700" cy="1526144"/>
              <a:chOff x="1076958" y="1179665"/>
              <a:chExt cx="80700" cy="1526144"/>
            </a:xfrm>
          </p:grpSpPr>
          <p:sp>
            <p:nvSpPr>
              <p:cNvPr id="4276" name="Google Shape;4276;p8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8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8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8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8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8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8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8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8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8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6" name="Google Shape;4286;p81"/>
            <p:cNvGrpSpPr/>
            <p:nvPr/>
          </p:nvGrpSpPr>
          <p:grpSpPr>
            <a:xfrm>
              <a:off x="1247707" y="1179665"/>
              <a:ext cx="80700" cy="1526144"/>
              <a:chOff x="1247707" y="1179665"/>
              <a:chExt cx="80700" cy="1526144"/>
            </a:xfrm>
          </p:grpSpPr>
          <p:sp>
            <p:nvSpPr>
              <p:cNvPr id="4287" name="Google Shape;4287;p8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8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8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8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8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8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8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8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8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7" name="Google Shape;4297;p81"/>
            <p:cNvGrpSpPr/>
            <p:nvPr/>
          </p:nvGrpSpPr>
          <p:grpSpPr>
            <a:xfrm>
              <a:off x="1421567" y="1179665"/>
              <a:ext cx="80700" cy="1526144"/>
              <a:chOff x="1421567" y="1179665"/>
              <a:chExt cx="80700" cy="1526144"/>
            </a:xfrm>
          </p:grpSpPr>
          <p:sp>
            <p:nvSpPr>
              <p:cNvPr id="4298" name="Google Shape;4298;p8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8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8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8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8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8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8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8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8" name="Google Shape;4308;p81"/>
            <p:cNvGrpSpPr/>
            <p:nvPr/>
          </p:nvGrpSpPr>
          <p:grpSpPr>
            <a:xfrm>
              <a:off x="1592327" y="1179665"/>
              <a:ext cx="80700" cy="1526144"/>
              <a:chOff x="1592327" y="1179665"/>
              <a:chExt cx="80700" cy="1526144"/>
            </a:xfrm>
          </p:grpSpPr>
          <p:sp>
            <p:nvSpPr>
              <p:cNvPr id="4309" name="Google Shape;4309;p8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8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8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8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8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8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8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8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8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8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9" name="Google Shape;4319;p81"/>
            <p:cNvGrpSpPr/>
            <p:nvPr/>
          </p:nvGrpSpPr>
          <p:grpSpPr>
            <a:xfrm>
              <a:off x="1766187" y="1179665"/>
              <a:ext cx="80700" cy="1526144"/>
              <a:chOff x="1766187" y="1179665"/>
              <a:chExt cx="80700" cy="1526144"/>
            </a:xfrm>
          </p:grpSpPr>
          <p:sp>
            <p:nvSpPr>
              <p:cNvPr id="4320" name="Google Shape;4320;p8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8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8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8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8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8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8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8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8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8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0" name="Google Shape;4330;p81"/>
            <p:cNvGrpSpPr/>
            <p:nvPr/>
          </p:nvGrpSpPr>
          <p:grpSpPr>
            <a:xfrm>
              <a:off x="1936935" y="1179665"/>
              <a:ext cx="80700" cy="1526144"/>
              <a:chOff x="1936935" y="1179665"/>
              <a:chExt cx="80700" cy="1526144"/>
            </a:xfrm>
          </p:grpSpPr>
          <p:sp>
            <p:nvSpPr>
              <p:cNvPr id="4331" name="Google Shape;4331;p8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8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8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8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8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8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8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8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8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8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81"/>
            <p:cNvGrpSpPr/>
            <p:nvPr/>
          </p:nvGrpSpPr>
          <p:grpSpPr>
            <a:xfrm>
              <a:off x="2110795" y="1179665"/>
              <a:ext cx="80700" cy="1526144"/>
              <a:chOff x="2110795" y="1179665"/>
              <a:chExt cx="80700" cy="1526144"/>
            </a:xfrm>
          </p:grpSpPr>
          <p:sp>
            <p:nvSpPr>
              <p:cNvPr id="4342" name="Google Shape;4342;p8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8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8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8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8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8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8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8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8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2" name="Google Shape;4352;p81"/>
            <p:cNvGrpSpPr/>
            <p:nvPr/>
          </p:nvGrpSpPr>
          <p:grpSpPr>
            <a:xfrm>
              <a:off x="2284655" y="1179665"/>
              <a:ext cx="80700" cy="1526144"/>
              <a:chOff x="2284655" y="1179665"/>
              <a:chExt cx="80700" cy="1526144"/>
            </a:xfrm>
          </p:grpSpPr>
          <p:sp>
            <p:nvSpPr>
              <p:cNvPr id="4353" name="Google Shape;4353;p8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8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8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8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8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8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8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8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8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8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3" name="Google Shape;4363;p81"/>
          <p:cNvGrpSpPr/>
          <p:nvPr/>
        </p:nvGrpSpPr>
        <p:grpSpPr>
          <a:xfrm>
            <a:off x="2611693" y="986760"/>
            <a:ext cx="1364248" cy="1102133"/>
            <a:chOff x="2623904" y="1198803"/>
            <a:chExt cx="1364248" cy="1102133"/>
          </a:xfrm>
        </p:grpSpPr>
        <p:grpSp>
          <p:nvGrpSpPr>
            <p:cNvPr id="4364" name="Google Shape;4364;p81"/>
            <p:cNvGrpSpPr/>
            <p:nvPr/>
          </p:nvGrpSpPr>
          <p:grpSpPr>
            <a:xfrm>
              <a:off x="2623907" y="1198803"/>
              <a:ext cx="1364245" cy="273000"/>
              <a:chOff x="2623907" y="1198803"/>
              <a:chExt cx="1364245" cy="273000"/>
            </a:xfrm>
          </p:grpSpPr>
          <p:sp>
            <p:nvSpPr>
              <p:cNvPr id="4365" name="Google Shape;4365;p8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8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8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8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81"/>
            <p:cNvGrpSpPr/>
            <p:nvPr/>
          </p:nvGrpSpPr>
          <p:grpSpPr>
            <a:xfrm>
              <a:off x="2623904" y="1476964"/>
              <a:ext cx="1364245" cy="273000"/>
              <a:chOff x="2623904" y="1476964"/>
              <a:chExt cx="1364245" cy="273000"/>
            </a:xfrm>
          </p:grpSpPr>
          <p:sp>
            <p:nvSpPr>
              <p:cNvPr id="4371" name="Google Shape;4371;p8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8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8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81"/>
            <p:cNvGrpSpPr/>
            <p:nvPr/>
          </p:nvGrpSpPr>
          <p:grpSpPr>
            <a:xfrm>
              <a:off x="2623907" y="1749775"/>
              <a:ext cx="1364245" cy="273000"/>
              <a:chOff x="2623907" y="1749775"/>
              <a:chExt cx="1364245" cy="273000"/>
            </a:xfrm>
          </p:grpSpPr>
          <p:sp>
            <p:nvSpPr>
              <p:cNvPr id="4377" name="Google Shape;4377;p8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8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8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8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8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81"/>
            <p:cNvGrpSpPr/>
            <p:nvPr/>
          </p:nvGrpSpPr>
          <p:grpSpPr>
            <a:xfrm>
              <a:off x="2623904" y="2027936"/>
              <a:ext cx="1364245" cy="273000"/>
              <a:chOff x="2623904" y="2027936"/>
              <a:chExt cx="1364245" cy="273000"/>
            </a:xfrm>
          </p:grpSpPr>
          <p:sp>
            <p:nvSpPr>
              <p:cNvPr id="4383" name="Google Shape;4383;p8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8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8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8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8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88" name="Google Shape;4388;p81"/>
          <p:cNvGrpSpPr/>
          <p:nvPr/>
        </p:nvGrpSpPr>
        <p:grpSpPr>
          <a:xfrm>
            <a:off x="2601154" y="2445833"/>
            <a:ext cx="1387541" cy="159124"/>
            <a:chOff x="3200660" y="2180272"/>
            <a:chExt cx="2563824" cy="378237"/>
          </a:xfrm>
        </p:grpSpPr>
        <p:sp>
          <p:nvSpPr>
            <p:cNvPr id="4389" name="Google Shape;4389;p8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8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8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8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8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8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8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8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8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8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8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8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8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8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8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8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8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7" name="Google Shape;4407;p81"/>
          <p:cNvGrpSpPr/>
          <p:nvPr/>
        </p:nvGrpSpPr>
        <p:grpSpPr>
          <a:xfrm>
            <a:off x="2597679" y="2723597"/>
            <a:ext cx="1390502" cy="159625"/>
            <a:chOff x="3530150" y="2790075"/>
            <a:chExt cx="1962600" cy="225300"/>
          </a:xfrm>
        </p:grpSpPr>
        <p:sp>
          <p:nvSpPr>
            <p:cNvPr id="4408" name="Google Shape;4408;p8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8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0" name="Google Shape;4410;p81"/>
          <p:cNvGrpSpPr/>
          <p:nvPr/>
        </p:nvGrpSpPr>
        <p:grpSpPr>
          <a:xfrm>
            <a:off x="2597736" y="3001862"/>
            <a:ext cx="1411629" cy="154175"/>
            <a:chOff x="3558802" y="4011244"/>
            <a:chExt cx="1866000" cy="111600"/>
          </a:xfrm>
        </p:grpSpPr>
        <p:sp>
          <p:nvSpPr>
            <p:cNvPr id="4411" name="Google Shape;4411;p8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8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3" name="Google Shape;4413;p81"/>
          <p:cNvGrpSpPr/>
          <p:nvPr/>
        </p:nvGrpSpPr>
        <p:grpSpPr>
          <a:xfrm>
            <a:off x="2598024" y="2207432"/>
            <a:ext cx="1383503" cy="119761"/>
            <a:chOff x="3465975" y="2270258"/>
            <a:chExt cx="1986364" cy="171947"/>
          </a:xfrm>
        </p:grpSpPr>
        <p:sp>
          <p:nvSpPr>
            <p:cNvPr id="4414" name="Google Shape;4414;p8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8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8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8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8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8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8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81"/>
          <p:cNvGrpSpPr/>
          <p:nvPr/>
        </p:nvGrpSpPr>
        <p:grpSpPr>
          <a:xfrm>
            <a:off x="2609031" y="3571205"/>
            <a:ext cx="1369531" cy="195460"/>
            <a:chOff x="723300" y="4253549"/>
            <a:chExt cx="2276482" cy="324900"/>
          </a:xfrm>
        </p:grpSpPr>
        <p:sp>
          <p:nvSpPr>
            <p:cNvPr id="4423" name="Google Shape;4423;p8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8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8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8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8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81"/>
          <p:cNvGrpSpPr/>
          <p:nvPr/>
        </p:nvGrpSpPr>
        <p:grpSpPr>
          <a:xfrm>
            <a:off x="2598592" y="3272446"/>
            <a:ext cx="1389066" cy="180119"/>
            <a:chOff x="705948" y="3788465"/>
            <a:chExt cx="2308953" cy="299400"/>
          </a:xfrm>
        </p:grpSpPr>
        <p:sp>
          <p:nvSpPr>
            <p:cNvPr id="4429" name="Google Shape;4429;p8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8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8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8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8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81"/>
          <p:cNvGrpSpPr/>
          <p:nvPr/>
        </p:nvGrpSpPr>
        <p:grpSpPr>
          <a:xfrm>
            <a:off x="4195583" y="1876400"/>
            <a:ext cx="1433821" cy="191501"/>
            <a:chOff x="4273350" y="2088443"/>
            <a:chExt cx="1433821" cy="191501"/>
          </a:xfrm>
        </p:grpSpPr>
        <p:grpSp>
          <p:nvGrpSpPr>
            <p:cNvPr id="4435" name="Google Shape;4435;p81"/>
            <p:cNvGrpSpPr/>
            <p:nvPr/>
          </p:nvGrpSpPr>
          <p:grpSpPr>
            <a:xfrm>
              <a:off x="4273350" y="2088443"/>
              <a:ext cx="1433821" cy="0"/>
              <a:chOff x="5224975" y="2962250"/>
              <a:chExt cx="1544400" cy="0"/>
            </a:xfrm>
          </p:grpSpPr>
          <p:cxnSp>
            <p:nvCxnSpPr>
              <p:cNvPr id="4436" name="Google Shape;4436;p8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437" name="Google Shape;4437;p8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438" name="Google Shape;4438;p81"/>
            <p:cNvGrpSpPr/>
            <p:nvPr/>
          </p:nvGrpSpPr>
          <p:grpSpPr>
            <a:xfrm>
              <a:off x="4273350" y="2279944"/>
              <a:ext cx="1433821" cy="0"/>
              <a:chOff x="5224975" y="2962250"/>
              <a:chExt cx="1544400" cy="0"/>
            </a:xfrm>
          </p:grpSpPr>
          <p:cxnSp>
            <p:nvCxnSpPr>
              <p:cNvPr id="4439" name="Google Shape;4439;p8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440" name="Google Shape;4440;p8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441" name="Google Shape;4441;p81"/>
          <p:cNvGrpSpPr/>
          <p:nvPr/>
        </p:nvGrpSpPr>
        <p:grpSpPr>
          <a:xfrm>
            <a:off x="2646529" y="3885304"/>
            <a:ext cx="1304609" cy="294074"/>
            <a:chOff x="2658741" y="4097347"/>
            <a:chExt cx="1304609" cy="294074"/>
          </a:xfrm>
        </p:grpSpPr>
        <p:grpSp>
          <p:nvGrpSpPr>
            <p:cNvPr id="4442" name="Google Shape;4442;p81"/>
            <p:cNvGrpSpPr/>
            <p:nvPr/>
          </p:nvGrpSpPr>
          <p:grpSpPr>
            <a:xfrm>
              <a:off x="2658741" y="4097347"/>
              <a:ext cx="118572" cy="294074"/>
              <a:chOff x="3343310" y="4475555"/>
              <a:chExt cx="127717" cy="316753"/>
            </a:xfrm>
          </p:grpSpPr>
          <p:sp>
            <p:nvSpPr>
              <p:cNvPr id="4443" name="Google Shape;4443;p8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8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81"/>
            <p:cNvGrpSpPr/>
            <p:nvPr/>
          </p:nvGrpSpPr>
          <p:grpSpPr>
            <a:xfrm>
              <a:off x="3815519" y="4098388"/>
              <a:ext cx="147831" cy="291991"/>
              <a:chOff x="3527539" y="4476677"/>
              <a:chExt cx="159232" cy="314510"/>
            </a:xfrm>
          </p:grpSpPr>
          <p:sp>
            <p:nvSpPr>
              <p:cNvPr id="4446" name="Google Shape;4446;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81"/>
            <p:cNvGrpSpPr/>
            <p:nvPr/>
          </p:nvGrpSpPr>
          <p:grpSpPr>
            <a:xfrm>
              <a:off x="3511696" y="4098388"/>
              <a:ext cx="147831" cy="291991"/>
              <a:chOff x="3527539" y="4476677"/>
              <a:chExt cx="159232" cy="314510"/>
            </a:xfrm>
          </p:grpSpPr>
          <p:sp>
            <p:nvSpPr>
              <p:cNvPr id="4449" name="Google Shape;4449;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81"/>
            <p:cNvGrpSpPr/>
            <p:nvPr/>
          </p:nvGrpSpPr>
          <p:grpSpPr>
            <a:xfrm>
              <a:off x="3207874" y="4098388"/>
              <a:ext cx="147831" cy="291991"/>
              <a:chOff x="3527539" y="4476677"/>
              <a:chExt cx="159232" cy="314510"/>
            </a:xfrm>
          </p:grpSpPr>
          <p:sp>
            <p:nvSpPr>
              <p:cNvPr id="4452" name="Google Shape;4452;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81"/>
            <p:cNvGrpSpPr/>
            <p:nvPr/>
          </p:nvGrpSpPr>
          <p:grpSpPr>
            <a:xfrm>
              <a:off x="2933305" y="4097347"/>
              <a:ext cx="118572" cy="294074"/>
              <a:chOff x="3343310" y="4475555"/>
              <a:chExt cx="127717" cy="316753"/>
            </a:xfrm>
          </p:grpSpPr>
          <p:sp>
            <p:nvSpPr>
              <p:cNvPr id="4455" name="Google Shape;4455;p8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8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7" name="Google Shape;4457;p81"/>
          <p:cNvGrpSpPr/>
          <p:nvPr/>
        </p:nvGrpSpPr>
        <p:grpSpPr>
          <a:xfrm>
            <a:off x="4197138" y="963998"/>
            <a:ext cx="1430711" cy="751237"/>
            <a:chOff x="5159450" y="1919950"/>
            <a:chExt cx="1541050" cy="862500"/>
          </a:xfrm>
        </p:grpSpPr>
        <p:sp>
          <p:nvSpPr>
            <p:cNvPr id="4458" name="Google Shape;4458;p8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4459" name="Google Shape;4459;p81"/>
            <p:cNvGrpSpPr/>
            <p:nvPr/>
          </p:nvGrpSpPr>
          <p:grpSpPr>
            <a:xfrm>
              <a:off x="5159450" y="1919950"/>
              <a:ext cx="1541050" cy="862500"/>
              <a:chOff x="5159450" y="1919950"/>
              <a:chExt cx="1541050" cy="862500"/>
            </a:xfrm>
          </p:grpSpPr>
          <p:cxnSp>
            <p:nvCxnSpPr>
              <p:cNvPr id="4460" name="Google Shape;4460;p8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461" name="Google Shape;4461;p8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462" name="Google Shape;4462;p81"/>
          <p:cNvGrpSpPr/>
          <p:nvPr/>
        </p:nvGrpSpPr>
        <p:grpSpPr>
          <a:xfrm>
            <a:off x="4245275" y="2227768"/>
            <a:ext cx="1334436" cy="967914"/>
            <a:chOff x="4294923" y="2439811"/>
            <a:chExt cx="1334436" cy="967914"/>
          </a:xfrm>
        </p:grpSpPr>
        <p:grpSp>
          <p:nvGrpSpPr>
            <p:cNvPr id="4463" name="Google Shape;4463;p81"/>
            <p:cNvGrpSpPr/>
            <p:nvPr/>
          </p:nvGrpSpPr>
          <p:grpSpPr>
            <a:xfrm>
              <a:off x="4960455" y="2469658"/>
              <a:ext cx="668904" cy="885524"/>
              <a:chOff x="4960455" y="2469658"/>
              <a:chExt cx="668904" cy="885524"/>
            </a:xfrm>
          </p:grpSpPr>
          <p:sp>
            <p:nvSpPr>
              <p:cNvPr id="4464" name="Google Shape;4464;p8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8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8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8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8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0" name="Google Shape;4470;p81"/>
            <p:cNvGrpSpPr/>
            <p:nvPr/>
          </p:nvGrpSpPr>
          <p:grpSpPr>
            <a:xfrm>
              <a:off x="4294923" y="2469658"/>
              <a:ext cx="668951" cy="885524"/>
              <a:chOff x="4294923" y="2469658"/>
              <a:chExt cx="668951" cy="885524"/>
            </a:xfrm>
          </p:grpSpPr>
          <p:sp>
            <p:nvSpPr>
              <p:cNvPr id="4471" name="Google Shape;4471;p8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8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8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8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8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7" name="Google Shape;4477;p8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81"/>
          <p:cNvGrpSpPr/>
          <p:nvPr/>
        </p:nvGrpSpPr>
        <p:grpSpPr>
          <a:xfrm>
            <a:off x="4231478" y="3282213"/>
            <a:ext cx="1430949" cy="897289"/>
            <a:chOff x="4351371" y="3547942"/>
            <a:chExt cx="1345130" cy="843475"/>
          </a:xfrm>
        </p:grpSpPr>
        <p:grpSp>
          <p:nvGrpSpPr>
            <p:cNvPr id="4479" name="Google Shape;4479;p81"/>
            <p:cNvGrpSpPr/>
            <p:nvPr/>
          </p:nvGrpSpPr>
          <p:grpSpPr>
            <a:xfrm>
              <a:off x="4351371" y="4209917"/>
              <a:ext cx="1345130" cy="181500"/>
              <a:chOff x="4351371" y="4209917"/>
              <a:chExt cx="1345130" cy="181500"/>
            </a:xfrm>
          </p:grpSpPr>
          <p:sp>
            <p:nvSpPr>
              <p:cNvPr id="4480" name="Google Shape;4480;p8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1" name="Google Shape;4481;p8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482" name="Google Shape;4482;p81"/>
            <p:cNvGrpSpPr/>
            <p:nvPr/>
          </p:nvGrpSpPr>
          <p:grpSpPr>
            <a:xfrm>
              <a:off x="4403010" y="3985221"/>
              <a:ext cx="1109518" cy="181500"/>
              <a:chOff x="4403010" y="3985221"/>
              <a:chExt cx="1109518" cy="181500"/>
            </a:xfrm>
          </p:grpSpPr>
          <p:sp>
            <p:nvSpPr>
              <p:cNvPr id="4483" name="Google Shape;4483;p8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4" name="Google Shape;4484;p8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485" name="Google Shape;4485;p81"/>
            <p:cNvGrpSpPr/>
            <p:nvPr/>
          </p:nvGrpSpPr>
          <p:grpSpPr>
            <a:xfrm>
              <a:off x="4618704" y="3766582"/>
              <a:ext cx="807858" cy="181500"/>
              <a:chOff x="4618704" y="3766582"/>
              <a:chExt cx="807858" cy="181500"/>
            </a:xfrm>
          </p:grpSpPr>
          <p:sp>
            <p:nvSpPr>
              <p:cNvPr id="4486" name="Google Shape;4486;p8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7" name="Google Shape;4487;p8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488" name="Google Shape;4488;p81"/>
            <p:cNvGrpSpPr/>
            <p:nvPr/>
          </p:nvGrpSpPr>
          <p:grpSpPr>
            <a:xfrm>
              <a:off x="4735238" y="3547942"/>
              <a:ext cx="462839" cy="181500"/>
              <a:chOff x="4735238" y="3547942"/>
              <a:chExt cx="462839" cy="181500"/>
            </a:xfrm>
          </p:grpSpPr>
          <p:sp>
            <p:nvSpPr>
              <p:cNvPr id="4489" name="Google Shape;4489;p8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0" name="Google Shape;4490;p8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491" name="Google Shape;4491;p81"/>
          <p:cNvGrpSpPr/>
          <p:nvPr/>
        </p:nvGrpSpPr>
        <p:grpSpPr>
          <a:xfrm>
            <a:off x="7407836" y="2217537"/>
            <a:ext cx="1020955" cy="928853"/>
            <a:chOff x="926675" y="238125"/>
            <a:chExt cx="5755100" cy="5232975"/>
          </a:xfrm>
        </p:grpSpPr>
        <p:sp>
          <p:nvSpPr>
            <p:cNvPr id="4492" name="Google Shape;4492;p8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8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8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8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6" name="Google Shape;4496;p81"/>
          <p:cNvGrpSpPr/>
          <p:nvPr/>
        </p:nvGrpSpPr>
        <p:grpSpPr>
          <a:xfrm>
            <a:off x="715210" y="2616272"/>
            <a:ext cx="1695374" cy="1560837"/>
            <a:chOff x="727421" y="2828315"/>
            <a:chExt cx="1695374" cy="1560837"/>
          </a:xfrm>
        </p:grpSpPr>
        <p:grpSp>
          <p:nvGrpSpPr>
            <p:cNvPr id="4497" name="Google Shape;4497;p81"/>
            <p:cNvGrpSpPr/>
            <p:nvPr/>
          </p:nvGrpSpPr>
          <p:grpSpPr>
            <a:xfrm>
              <a:off x="727421" y="2828315"/>
              <a:ext cx="1695374" cy="1560837"/>
              <a:chOff x="734799" y="2782450"/>
              <a:chExt cx="1571100" cy="1577400"/>
            </a:xfrm>
          </p:grpSpPr>
          <p:cxnSp>
            <p:nvCxnSpPr>
              <p:cNvPr id="4498" name="Google Shape;4498;p8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499" name="Google Shape;4499;p8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500" name="Google Shape;4500;p81"/>
            <p:cNvGrpSpPr/>
            <p:nvPr/>
          </p:nvGrpSpPr>
          <p:grpSpPr>
            <a:xfrm>
              <a:off x="819108" y="2882501"/>
              <a:ext cx="1556791" cy="1426186"/>
              <a:chOff x="819108" y="2882501"/>
              <a:chExt cx="1556791" cy="1426186"/>
            </a:xfrm>
          </p:grpSpPr>
          <p:grpSp>
            <p:nvGrpSpPr>
              <p:cNvPr id="4501" name="Google Shape;4501;p81"/>
              <p:cNvGrpSpPr/>
              <p:nvPr/>
            </p:nvGrpSpPr>
            <p:grpSpPr>
              <a:xfrm>
                <a:off x="819108" y="2882501"/>
                <a:ext cx="103104" cy="1426186"/>
                <a:chOff x="4674013" y="3100904"/>
                <a:chExt cx="122758" cy="1698043"/>
              </a:xfrm>
            </p:grpSpPr>
            <p:sp>
              <p:nvSpPr>
                <p:cNvPr id="4502" name="Google Shape;4502;p8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8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8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8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8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8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8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9" name="Google Shape;4509;p81"/>
              <p:cNvGrpSpPr/>
              <p:nvPr/>
            </p:nvGrpSpPr>
            <p:grpSpPr>
              <a:xfrm>
                <a:off x="1062475" y="2882501"/>
                <a:ext cx="103104" cy="1426186"/>
                <a:chOff x="4940438" y="3100904"/>
                <a:chExt cx="122758" cy="1698043"/>
              </a:xfrm>
            </p:grpSpPr>
            <p:sp>
              <p:nvSpPr>
                <p:cNvPr id="4510" name="Google Shape;4510;p8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8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8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8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8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8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8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7" name="Google Shape;4517;p81"/>
              <p:cNvGrpSpPr/>
              <p:nvPr/>
            </p:nvGrpSpPr>
            <p:grpSpPr>
              <a:xfrm>
                <a:off x="1299324" y="2882501"/>
                <a:ext cx="103104" cy="1426186"/>
                <a:chOff x="5206863" y="3100904"/>
                <a:chExt cx="122758" cy="1698043"/>
              </a:xfrm>
            </p:grpSpPr>
            <p:sp>
              <p:nvSpPr>
                <p:cNvPr id="4518" name="Google Shape;4518;p8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8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8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8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8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5" name="Google Shape;4525;p81"/>
              <p:cNvGrpSpPr/>
              <p:nvPr/>
            </p:nvGrpSpPr>
            <p:grpSpPr>
              <a:xfrm>
                <a:off x="1786057" y="2882501"/>
                <a:ext cx="103104" cy="1426186"/>
                <a:chOff x="6006138" y="3143629"/>
                <a:chExt cx="122758" cy="1698043"/>
              </a:xfrm>
            </p:grpSpPr>
            <p:sp>
              <p:nvSpPr>
                <p:cNvPr id="4526" name="Google Shape;4526;p8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8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8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8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8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8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3" name="Google Shape;4533;p81"/>
              <p:cNvGrpSpPr/>
              <p:nvPr/>
            </p:nvGrpSpPr>
            <p:grpSpPr>
              <a:xfrm>
                <a:off x="2029422" y="2882501"/>
                <a:ext cx="103104" cy="1426186"/>
                <a:chOff x="6805413" y="3100904"/>
                <a:chExt cx="122758" cy="1698043"/>
              </a:xfrm>
            </p:grpSpPr>
            <p:sp>
              <p:nvSpPr>
                <p:cNvPr id="4534" name="Google Shape;4534;p8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8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8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8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8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8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8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81"/>
              <p:cNvGrpSpPr/>
              <p:nvPr/>
            </p:nvGrpSpPr>
            <p:grpSpPr>
              <a:xfrm>
                <a:off x="2272795" y="2882501"/>
                <a:ext cx="103104" cy="1426186"/>
                <a:chOff x="5206863" y="3100904"/>
                <a:chExt cx="122758" cy="1698043"/>
              </a:xfrm>
            </p:grpSpPr>
            <p:sp>
              <p:nvSpPr>
                <p:cNvPr id="4542" name="Google Shape;4542;p8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8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8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8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8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8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9" name="Google Shape;4549;p81"/>
              <p:cNvGrpSpPr/>
              <p:nvPr/>
            </p:nvGrpSpPr>
            <p:grpSpPr>
              <a:xfrm>
                <a:off x="1542694" y="2882501"/>
                <a:ext cx="103104" cy="1426186"/>
                <a:chOff x="6006138" y="3143629"/>
                <a:chExt cx="122758" cy="1698043"/>
              </a:xfrm>
            </p:grpSpPr>
            <p:sp>
              <p:nvSpPr>
                <p:cNvPr id="4550" name="Google Shape;4550;p8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8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8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8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8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8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8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57" name="Google Shape;4557;p81"/>
          <p:cNvGrpSpPr/>
          <p:nvPr/>
        </p:nvGrpSpPr>
        <p:grpSpPr>
          <a:xfrm>
            <a:off x="5671260" y="3305994"/>
            <a:ext cx="2749952" cy="870677"/>
            <a:chOff x="238125" y="1725700"/>
            <a:chExt cx="7139025" cy="2260325"/>
          </a:xfrm>
        </p:grpSpPr>
        <p:sp>
          <p:nvSpPr>
            <p:cNvPr id="4558" name="Google Shape;4558;p8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8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8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8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8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8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8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8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8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8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81"/>
          <p:cNvGrpSpPr/>
          <p:nvPr/>
        </p:nvGrpSpPr>
        <p:grpSpPr>
          <a:xfrm>
            <a:off x="5941424" y="2247740"/>
            <a:ext cx="1105452" cy="916747"/>
            <a:chOff x="5249100" y="1210600"/>
            <a:chExt cx="3502700" cy="2904775"/>
          </a:xfrm>
        </p:grpSpPr>
        <p:sp>
          <p:nvSpPr>
            <p:cNvPr id="4569" name="Google Shape;4569;p8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8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8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8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3" name="Google Shape;4573;p8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574" name="Google Shape;4574;p8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575" name="Google Shape;4575;p8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576" name="Google Shape;4576;p8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577" name="Google Shape;4577;p8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8" name="Google Shape;4578;p81"/>
          <p:cNvGrpSpPr/>
          <p:nvPr/>
        </p:nvGrpSpPr>
        <p:grpSpPr>
          <a:xfrm>
            <a:off x="7123972" y="967158"/>
            <a:ext cx="1304650" cy="1124856"/>
            <a:chOff x="7287122" y="1165658"/>
            <a:chExt cx="1219413" cy="1051365"/>
          </a:xfrm>
        </p:grpSpPr>
        <p:grpSp>
          <p:nvGrpSpPr>
            <p:cNvPr id="4579" name="Google Shape;4579;p81"/>
            <p:cNvGrpSpPr/>
            <p:nvPr/>
          </p:nvGrpSpPr>
          <p:grpSpPr>
            <a:xfrm>
              <a:off x="7287122" y="1969723"/>
              <a:ext cx="1219413" cy="247300"/>
              <a:chOff x="7287122" y="1969723"/>
              <a:chExt cx="1219413" cy="247300"/>
            </a:xfrm>
          </p:grpSpPr>
          <p:sp>
            <p:nvSpPr>
              <p:cNvPr id="4580" name="Google Shape;4580;p8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1" name="Google Shape;4581;p81"/>
              <p:cNvGrpSpPr/>
              <p:nvPr/>
            </p:nvGrpSpPr>
            <p:grpSpPr>
              <a:xfrm>
                <a:off x="7287122" y="2063892"/>
                <a:ext cx="1151753" cy="73428"/>
                <a:chOff x="7287122" y="2063892"/>
                <a:chExt cx="1151753" cy="73428"/>
              </a:xfrm>
            </p:grpSpPr>
            <p:sp>
              <p:nvSpPr>
                <p:cNvPr id="4582" name="Google Shape;4582;p8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83" name="Google Shape;4583;p8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584" name="Google Shape;4584;p81"/>
            <p:cNvGrpSpPr/>
            <p:nvPr/>
          </p:nvGrpSpPr>
          <p:grpSpPr>
            <a:xfrm>
              <a:off x="7287122" y="1712201"/>
              <a:ext cx="1219403" cy="246767"/>
              <a:chOff x="7287122" y="1712201"/>
              <a:chExt cx="1219403" cy="246767"/>
            </a:xfrm>
          </p:grpSpPr>
          <p:sp>
            <p:nvSpPr>
              <p:cNvPr id="4585" name="Google Shape;4585;p8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6" name="Google Shape;4586;p81"/>
              <p:cNvGrpSpPr/>
              <p:nvPr/>
            </p:nvGrpSpPr>
            <p:grpSpPr>
              <a:xfrm>
                <a:off x="7287122" y="1842861"/>
                <a:ext cx="1005303" cy="73419"/>
                <a:chOff x="7287122" y="1842861"/>
                <a:chExt cx="1005303" cy="73419"/>
              </a:xfrm>
            </p:grpSpPr>
            <p:sp>
              <p:nvSpPr>
                <p:cNvPr id="4587" name="Google Shape;4587;p8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88" name="Google Shape;4588;p8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589" name="Google Shape;4589;p81"/>
            <p:cNvGrpSpPr/>
            <p:nvPr/>
          </p:nvGrpSpPr>
          <p:grpSpPr>
            <a:xfrm>
              <a:off x="7287122" y="1447520"/>
              <a:ext cx="1219403" cy="286667"/>
              <a:chOff x="7287122" y="1447520"/>
              <a:chExt cx="1219403" cy="286667"/>
            </a:xfrm>
          </p:grpSpPr>
          <p:sp>
            <p:nvSpPr>
              <p:cNvPr id="4590" name="Google Shape;4590;p8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1" name="Google Shape;4591;p81"/>
              <p:cNvGrpSpPr/>
              <p:nvPr/>
            </p:nvGrpSpPr>
            <p:grpSpPr>
              <a:xfrm>
                <a:off x="7287122" y="1581977"/>
                <a:ext cx="852803" cy="73428"/>
                <a:chOff x="7287122" y="1581977"/>
                <a:chExt cx="852803" cy="73428"/>
              </a:xfrm>
            </p:grpSpPr>
            <p:sp>
              <p:nvSpPr>
                <p:cNvPr id="4592" name="Google Shape;4592;p8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93" name="Google Shape;4593;p8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594" name="Google Shape;4594;p81"/>
            <p:cNvGrpSpPr/>
            <p:nvPr/>
          </p:nvGrpSpPr>
          <p:grpSpPr>
            <a:xfrm>
              <a:off x="7287122" y="1165658"/>
              <a:ext cx="1219403" cy="344253"/>
              <a:chOff x="7287122" y="1165658"/>
              <a:chExt cx="1219403" cy="344253"/>
            </a:xfrm>
          </p:grpSpPr>
          <p:sp>
            <p:nvSpPr>
              <p:cNvPr id="4595" name="Google Shape;4595;p8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6" name="Google Shape;4596;p81"/>
              <p:cNvGrpSpPr/>
              <p:nvPr/>
            </p:nvGrpSpPr>
            <p:grpSpPr>
              <a:xfrm>
                <a:off x="7287122" y="1341025"/>
                <a:ext cx="695703" cy="73419"/>
                <a:chOff x="7287122" y="1341025"/>
                <a:chExt cx="695703" cy="73419"/>
              </a:xfrm>
            </p:grpSpPr>
            <p:sp>
              <p:nvSpPr>
                <p:cNvPr id="4597" name="Google Shape;4597;p8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98" name="Google Shape;4598;p8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599" name="Google Shape;4599;p81"/>
          <p:cNvGrpSpPr/>
          <p:nvPr/>
        </p:nvGrpSpPr>
        <p:grpSpPr>
          <a:xfrm>
            <a:off x="5790464" y="973181"/>
            <a:ext cx="1397729" cy="1098540"/>
            <a:chOff x="5900602" y="1193063"/>
            <a:chExt cx="1299851" cy="1021707"/>
          </a:xfrm>
        </p:grpSpPr>
        <p:grpSp>
          <p:nvGrpSpPr>
            <p:cNvPr id="4600" name="Google Shape;4600;p81"/>
            <p:cNvGrpSpPr/>
            <p:nvPr/>
          </p:nvGrpSpPr>
          <p:grpSpPr>
            <a:xfrm>
              <a:off x="6520337" y="1193063"/>
              <a:ext cx="341815" cy="799959"/>
              <a:chOff x="6520337" y="1193063"/>
              <a:chExt cx="341815" cy="799959"/>
            </a:xfrm>
          </p:grpSpPr>
          <p:grpSp>
            <p:nvGrpSpPr>
              <p:cNvPr id="4601" name="Google Shape;4601;p81"/>
              <p:cNvGrpSpPr/>
              <p:nvPr/>
            </p:nvGrpSpPr>
            <p:grpSpPr>
              <a:xfrm>
                <a:off x="6520337" y="1589527"/>
                <a:ext cx="213950" cy="403494"/>
                <a:chOff x="6520337" y="1589527"/>
                <a:chExt cx="213950" cy="403494"/>
              </a:xfrm>
            </p:grpSpPr>
            <p:sp>
              <p:nvSpPr>
                <p:cNvPr id="4602" name="Google Shape;4602;p8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8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81"/>
              <p:cNvGrpSpPr/>
              <p:nvPr/>
            </p:nvGrpSpPr>
            <p:grpSpPr>
              <a:xfrm>
                <a:off x="6577204" y="1193063"/>
                <a:ext cx="284947" cy="464512"/>
                <a:chOff x="6577204" y="1193063"/>
                <a:chExt cx="284947" cy="464512"/>
              </a:xfrm>
            </p:grpSpPr>
            <p:sp>
              <p:nvSpPr>
                <p:cNvPr id="4605" name="Google Shape;4605;p8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06" name="Google Shape;4606;p8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607" name="Google Shape;4607;p81"/>
            <p:cNvGrpSpPr/>
            <p:nvPr/>
          </p:nvGrpSpPr>
          <p:grpSpPr>
            <a:xfrm>
              <a:off x="6238903" y="1193063"/>
              <a:ext cx="300475" cy="900152"/>
              <a:chOff x="6238903" y="1193063"/>
              <a:chExt cx="300475" cy="900152"/>
            </a:xfrm>
          </p:grpSpPr>
          <p:grpSp>
            <p:nvGrpSpPr>
              <p:cNvPr id="4608" name="Google Shape;4608;p81"/>
              <p:cNvGrpSpPr/>
              <p:nvPr/>
            </p:nvGrpSpPr>
            <p:grpSpPr>
              <a:xfrm>
                <a:off x="6290865" y="1489315"/>
                <a:ext cx="248514" cy="603900"/>
                <a:chOff x="6290865" y="1489315"/>
                <a:chExt cx="248514" cy="603900"/>
              </a:xfrm>
            </p:grpSpPr>
            <p:sp>
              <p:nvSpPr>
                <p:cNvPr id="4609" name="Google Shape;4609;p8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8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1" name="Google Shape;4611;p81"/>
              <p:cNvGrpSpPr/>
              <p:nvPr/>
            </p:nvGrpSpPr>
            <p:grpSpPr>
              <a:xfrm>
                <a:off x="6238903" y="1193063"/>
                <a:ext cx="284947" cy="333087"/>
                <a:chOff x="6238903" y="1193063"/>
                <a:chExt cx="284947" cy="333087"/>
              </a:xfrm>
            </p:grpSpPr>
            <p:sp>
              <p:nvSpPr>
                <p:cNvPr id="4612" name="Google Shape;4612;p8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13" name="Google Shape;4613;p8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614" name="Google Shape;4614;p81"/>
            <p:cNvGrpSpPr/>
            <p:nvPr/>
          </p:nvGrpSpPr>
          <p:grpSpPr>
            <a:xfrm>
              <a:off x="5900602" y="1193063"/>
              <a:ext cx="444345" cy="1021707"/>
              <a:chOff x="5900602" y="1193063"/>
              <a:chExt cx="444345" cy="1021707"/>
            </a:xfrm>
          </p:grpSpPr>
          <p:grpSp>
            <p:nvGrpSpPr>
              <p:cNvPr id="4615" name="Google Shape;4615;p81"/>
              <p:cNvGrpSpPr/>
              <p:nvPr/>
            </p:nvGrpSpPr>
            <p:grpSpPr>
              <a:xfrm>
                <a:off x="6046501" y="1367785"/>
                <a:ext cx="298446" cy="846986"/>
                <a:chOff x="6046501" y="1367785"/>
                <a:chExt cx="298446" cy="846986"/>
              </a:xfrm>
            </p:grpSpPr>
            <p:sp>
              <p:nvSpPr>
                <p:cNvPr id="4616" name="Google Shape;4616;p8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8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8" name="Google Shape;4618;p81"/>
              <p:cNvGrpSpPr/>
              <p:nvPr/>
            </p:nvGrpSpPr>
            <p:grpSpPr>
              <a:xfrm>
                <a:off x="5900602" y="1193063"/>
                <a:ext cx="284947" cy="182312"/>
                <a:chOff x="5900602" y="1193063"/>
                <a:chExt cx="284947" cy="182312"/>
              </a:xfrm>
            </p:grpSpPr>
            <p:sp>
              <p:nvSpPr>
                <p:cNvPr id="4619" name="Google Shape;4619;p8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0" name="Google Shape;4620;p8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621" name="Google Shape;4621;p81"/>
            <p:cNvGrpSpPr/>
            <p:nvPr/>
          </p:nvGrpSpPr>
          <p:grpSpPr>
            <a:xfrm>
              <a:off x="6738300" y="1193063"/>
              <a:ext cx="462153" cy="707634"/>
              <a:chOff x="6738300" y="1193063"/>
              <a:chExt cx="462153" cy="707634"/>
            </a:xfrm>
          </p:grpSpPr>
          <p:grpSp>
            <p:nvGrpSpPr>
              <p:cNvPr id="4622" name="Google Shape;4622;p81"/>
              <p:cNvGrpSpPr/>
              <p:nvPr/>
            </p:nvGrpSpPr>
            <p:grpSpPr>
              <a:xfrm>
                <a:off x="6915505" y="1193063"/>
                <a:ext cx="284947" cy="597387"/>
                <a:chOff x="6915505" y="1193063"/>
                <a:chExt cx="284947" cy="597387"/>
              </a:xfrm>
            </p:grpSpPr>
            <p:sp>
              <p:nvSpPr>
                <p:cNvPr id="4623" name="Google Shape;4623;p8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4" name="Google Shape;4624;p8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625" name="Google Shape;4625;p81"/>
              <p:cNvGrpSpPr/>
              <p:nvPr/>
            </p:nvGrpSpPr>
            <p:grpSpPr>
              <a:xfrm>
                <a:off x="6738300" y="1684725"/>
                <a:ext cx="230066" cy="215971"/>
                <a:chOff x="6738300" y="1684725"/>
                <a:chExt cx="230066" cy="215971"/>
              </a:xfrm>
            </p:grpSpPr>
            <p:sp>
              <p:nvSpPr>
                <p:cNvPr id="4626" name="Google Shape;4626;p8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4" name="Google Shape;294;p45"/>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Escolha</a:t>
            </a:r>
            <a:r>
              <a:rPr lang="en" dirty="0"/>
              <a:t> da paleta de cores</a:t>
            </a:r>
            <a:endParaRPr dirty="0"/>
          </a:p>
        </p:txBody>
      </p:sp>
      <p:sp>
        <p:nvSpPr>
          <p:cNvPr id="295" name="Google Shape;295;p45"/>
          <p:cNvSpPr txBox="1">
            <a:spLocks noGrp="1"/>
          </p:cNvSpPr>
          <p:nvPr>
            <p:ph type="subTitle" idx="2"/>
          </p:nvPr>
        </p:nvSpPr>
        <p:spPr>
          <a:xfrm>
            <a:off x="784950" y="1476202"/>
            <a:ext cx="1666150" cy="4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Cor principal</a:t>
            </a:r>
            <a:endParaRPr dirty="0"/>
          </a:p>
        </p:txBody>
      </p:sp>
      <p:cxnSp>
        <p:nvCxnSpPr>
          <p:cNvPr id="10" name="Conexão Reta 9">
            <a:extLst>
              <a:ext uri="{FF2B5EF4-FFF2-40B4-BE49-F238E27FC236}">
                <a16:creationId xmlns:a16="http://schemas.microsoft.com/office/drawing/2014/main" id="{265BC1C5-5968-6B11-200A-5BE581BB5431}"/>
              </a:ext>
            </a:extLst>
          </p:cNvPr>
          <p:cNvCxnSpPr/>
          <p:nvPr/>
        </p:nvCxnSpPr>
        <p:spPr>
          <a:xfrm>
            <a:off x="876300" y="2330450"/>
            <a:ext cx="1454150" cy="0"/>
          </a:xfrm>
          <a:prstGeom prst="line">
            <a:avLst/>
          </a:prstGeom>
          <a:ln/>
        </p:spPr>
        <p:style>
          <a:lnRef idx="2">
            <a:schemeClr val="dk1"/>
          </a:lnRef>
          <a:fillRef idx="0">
            <a:schemeClr val="dk1"/>
          </a:fillRef>
          <a:effectRef idx="1">
            <a:schemeClr val="dk1"/>
          </a:effectRef>
          <a:fontRef idx="minor">
            <a:schemeClr val="tx1"/>
          </a:fontRef>
        </p:style>
      </p:cxnSp>
      <p:sp>
        <p:nvSpPr>
          <p:cNvPr id="11" name="Google Shape;295;p45">
            <a:extLst>
              <a:ext uri="{FF2B5EF4-FFF2-40B4-BE49-F238E27FC236}">
                <a16:creationId xmlns:a16="http://schemas.microsoft.com/office/drawing/2014/main" id="{881C43A2-3E7B-A445-FD79-ABCB607D494B}"/>
              </a:ext>
            </a:extLst>
          </p:cNvPr>
          <p:cNvSpPr txBox="1">
            <a:spLocks/>
          </p:cNvSpPr>
          <p:nvPr/>
        </p:nvSpPr>
        <p:spPr>
          <a:xfrm>
            <a:off x="778600" y="2089151"/>
            <a:ext cx="878750" cy="2603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Alexandria Medium"/>
              <a:buNone/>
              <a:defRPr sz="1800" b="0" i="0" u="none" strike="noStrike" cap="none">
                <a:solidFill>
                  <a:schemeClr val="dk1"/>
                </a:solidFill>
                <a:latin typeface="Alexandria Medium"/>
                <a:ea typeface="Alexandria Medium"/>
                <a:cs typeface="Alexandria Medium"/>
                <a:sym typeface="Alexandria Medium"/>
              </a:defRPr>
            </a:lvl1pPr>
            <a:lvl2pPr marL="914400" marR="0" lvl="1"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2pPr>
            <a:lvl3pPr marL="1371600" marR="0" lvl="2"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3pPr>
            <a:lvl4pPr marL="1828800" marR="0" lvl="3"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4pPr>
            <a:lvl5pPr marL="2286000" marR="0" lvl="4"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5pPr>
            <a:lvl6pPr marL="2743200" marR="0" lvl="5"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6pPr>
            <a:lvl7pPr marL="3200400" marR="0" lvl="6"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7pPr>
            <a:lvl8pPr marL="3657600" marR="0" lvl="7"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8pPr>
            <a:lvl9pPr marL="4114800" marR="0" lvl="8"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9pPr>
          </a:lstStyle>
          <a:p>
            <a:pPr marL="0" indent="0"/>
            <a:r>
              <a:rPr lang="pt-PT" sz="900" dirty="0" err="1"/>
              <a:t>Hue</a:t>
            </a:r>
            <a:endParaRPr lang="pt-PT" sz="900" dirty="0"/>
          </a:p>
        </p:txBody>
      </p:sp>
      <p:cxnSp>
        <p:nvCxnSpPr>
          <p:cNvPr id="12" name="Conexão Reta 11">
            <a:extLst>
              <a:ext uri="{FF2B5EF4-FFF2-40B4-BE49-F238E27FC236}">
                <a16:creationId xmlns:a16="http://schemas.microsoft.com/office/drawing/2014/main" id="{019CCBBD-F1DF-DDDB-AEF8-B06C7450ABA8}"/>
              </a:ext>
            </a:extLst>
          </p:cNvPr>
          <p:cNvCxnSpPr/>
          <p:nvPr/>
        </p:nvCxnSpPr>
        <p:spPr>
          <a:xfrm>
            <a:off x="876300" y="2692399"/>
            <a:ext cx="1454150" cy="0"/>
          </a:xfrm>
          <a:prstGeom prst="line">
            <a:avLst/>
          </a:prstGeom>
          <a:ln/>
        </p:spPr>
        <p:style>
          <a:lnRef idx="2">
            <a:schemeClr val="dk1"/>
          </a:lnRef>
          <a:fillRef idx="0">
            <a:schemeClr val="dk1"/>
          </a:fillRef>
          <a:effectRef idx="1">
            <a:schemeClr val="dk1"/>
          </a:effectRef>
          <a:fontRef idx="minor">
            <a:schemeClr val="tx1"/>
          </a:fontRef>
        </p:style>
      </p:cxnSp>
      <p:sp>
        <p:nvSpPr>
          <p:cNvPr id="13" name="Google Shape;295;p45">
            <a:extLst>
              <a:ext uri="{FF2B5EF4-FFF2-40B4-BE49-F238E27FC236}">
                <a16:creationId xmlns:a16="http://schemas.microsoft.com/office/drawing/2014/main" id="{875AC85C-586A-4B30-847B-140ECA5941A4}"/>
              </a:ext>
            </a:extLst>
          </p:cNvPr>
          <p:cNvSpPr txBox="1">
            <a:spLocks/>
          </p:cNvSpPr>
          <p:nvPr/>
        </p:nvSpPr>
        <p:spPr>
          <a:xfrm>
            <a:off x="778600" y="2451100"/>
            <a:ext cx="878750" cy="2603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Alexandria Medium"/>
              <a:buNone/>
              <a:defRPr sz="1800" b="0" i="0" u="none" strike="noStrike" cap="none">
                <a:solidFill>
                  <a:schemeClr val="dk1"/>
                </a:solidFill>
                <a:latin typeface="Alexandria Medium"/>
                <a:ea typeface="Alexandria Medium"/>
                <a:cs typeface="Alexandria Medium"/>
                <a:sym typeface="Alexandria Medium"/>
              </a:defRPr>
            </a:lvl1pPr>
            <a:lvl2pPr marL="914400" marR="0" lvl="1"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2pPr>
            <a:lvl3pPr marL="1371600" marR="0" lvl="2"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3pPr>
            <a:lvl4pPr marL="1828800" marR="0" lvl="3"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4pPr>
            <a:lvl5pPr marL="2286000" marR="0" lvl="4"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5pPr>
            <a:lvl6pPr marL="2743200" marR="0" lvl="5"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6pPr>
            <a:lvl7pPr marL="3200400" marR="0" lvl="6"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7pPr>
            <a:lvl8pPr marL="3657600" marR="0" lvl="7"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8pPr>
            <a:lvl9pPr marL="4114800" marR="0" lvl="8"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9pPr>
          </a:lstStyle>
          <a:p>
            <a:pPr marL="0" indent="0"/>
            <a:r>
              <a:rPr lang="pt-PT" sz="900" dirty="0" err="1"/>
              <a:t>Saturation</a:t>
            </a:r>
            <a:endParaRPr lang="pt-PT" sz="900" dirty="0"/>
          </a:p>
        </p:txBody>
      </p:sp>
      <p:cxnSp>
        <p:nvCxnSpPr>
          <p:cNvPr id="14" name="Conexão Reta 13">
            <a:extLst>
              <a:ext uri="{FF2B5EF4-FFF2-40B4-BE49-F238E27FC236}">
                <a16:creationId xmlns:a16="http://schemas.microsoft.com/office/drawing/2014/main" id="{621140BF-4359-ACCB-A30F-FBFD3E8181BE}"/>
              </a:ext>
            </a:extLst>
          </p:cNvPr>
          <p:cNvCxnSpPr/>
          <p:nvPr/>
        </p:nvCxnSpPr>
        <p:spPr>
          <a:xfrm>
            <a:off x="876300" y="3073396"/>
            <a:ext cx="1454150" cy="0"/>
          </a:xfrm>
          <a:prstGeom prst="line">
            <a:avLst/>
          </a:prstGeom>
          <a:ln/>
        </p:spPr>
        <p:style>
          <a:lnRef idx="2">
            <a:schemeClr val="dk1"/>
          </a:lnRef>
          <a:fillRef idx="0">
            <a:schemeClr val="dk1"/>
          </a:fillRef>
          <a:effectRef idx="1">
            <a:schemeClr val="dk1"/>
          </a:effectRef>
          <a:fontRef idx="minor">
            <a:schemeClr val="tx1"/>
          </a:fontRef>
        </p:style>
      </p:cxnSp>
      <p:sp>
        <p:nvSpPr>
          <p:cNvPr id="15" name="Google Shape;295;p45">
            <a:extLst>
              <a:ext uri="{FF2B5EF4-FFF2-40B4-BE49-F238E27FC236}">
                <a16:creationId xmlns:a16="http://schemas.microsoft.com/office/drawing/2014/main" id="{C4CFB5EB-E3A2-A3EF-461B-5BE7BCAE6856}"/>
              </a:ext>
            </a:extLst>
          </p:cNvPr>
          <p:cNvSpPr txBox="1">
            <a:spLocks/>
          </p:cNvSpPr>
          <p:nvPr/>
        </p:nvSpPr>
        <p:spPr>
          <a:xfrm>
            <a:off x="778600" y="2832097"/>
            <a:ext cx="878750" cy="2603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Alexandria Medium"/>
              <a:buNone/>
              <a:defRPr sz="1800" b="0" i="0" u="none" strike="noStrike" cap="none">
                <a:solidFill>
                  <a:schemeClr val="dk1"/>
                </a:solidFill>
                <a:latin typeface="Alexandria Medium"/>
                <a:ea typeface="Alexandria Medium"/>
                <a:cs typeface="Alexandria Medium"/>
                <a:sym typeface="Alexandria Medium"/>
              </a:defRPr>
            </a:lvl1pPr>
            <a:lvl2pPr marL="914400" marR="0" lvl="1"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2pPr>
            <a:lvl3pPr marL="1371600" marR="0" lvl="2"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3pPr>
            <a:lvl4pPr marL="1828800" marR="0" lvl="3"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4pPr>
            <a:lvl5pPr marL="2286000" marR="0" lvl="4"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5pPr>
            <a:lvl6pPr marL="2743200" marR="0" lvl="5"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6pPr>
            <a:lvl7pPr marL="3200400" marR="0" lvl="6"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7pPr>
            <a:lvl8pPr marL="3657600" marR="0" lvl="7"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8pPr>
            <a:lvl9pPr marL="4114800" marR="0" lvl="8"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9pPr>
          </a:lstStyle>
          <a:p>
            <a:pPr marL="0" indent="0"/>
            <a:r>
              <a:rPr lang="pt-PT" sz="900" dirty="0" err="1"/>
              <a:t>Brightness</a:t>
            </a:r>
            <a:endParaRPr lang="pt-PT" sz="900" dirty="0"/>
          </a:p>
        </p:txBody>
      </p:sp>
      <p:sp>
        <p:nvSpPr>
          <p:cNvPr id="16" name="Google Shape;295;p45">
            <a:extLst>
              <a:ext uri="{FF2B5EF4-FFF2-40B4-BE49-F238E27FC236}">
                <a16:creationId xmlns:a16="http://schemas.microsoft.com/office/drawing/2014/main" id="{1F7B8828-6B3F-38A4-6DC7-E542020E1DB4}"/>
              </a:ext>
            </a:extLst>
          </p:cNvPr>
          <p:cNvSpPr txBox="1">
            <a:spLocks/>
          </p:cNvSpPr>
          <p:nvPr/>
        </p:nvSpPr>
        <p:spPr>
          <a:xfrm>
            <a:off x="2368050" y="2222501"/>
            <a:ext cx="478700" cy="2603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Alexandria Medium"/>
              <a:buNone/>
              <a:defRPr sz="1800" b="0" i="0" u="none" strike="noStrike" cap="none">
                <a:solidFill>
                  <a:schemeClr val="dk1"/>
                </a:solidFill>
                <a:latin typeface="Alexandria Medium"/>
                <a:ea typeface="Alexandria Medium"/>
                <a:cs typeface="Alexandria Medium"/>
                <a:sym typeface="Alexandria Medium"/>
              </a:defRPr>
            </a:lvl1pPr>
            <a:lvl2pPr marL="914400" marR="0" lvl="1"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2pPr>
            <a:lvl3pPr marL="1371600" marR="0" lvl="2"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3pPr>
            <a:lvl4pPr marL="1828800" marR="0" lvl="3"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4pPr>
            <a:lvl5pPr marL="2286000" marR="0" lvl="4"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5pPr>
            <a:lvl6pPr marL="2743200" marR="0" lvl="5"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6pPr>
            <a:lvl7pPr marL="3200400" marR="0" lvl="6"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7pPr>
            <a:lvl8pPr marL="3657600" marR="0" lvl="7"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8pPr>
            <a:lvl9pPr marL="4114800" marR="0" lvl="8"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9pPr>
          </a:lstStyle>
          <a:p>
            <a:pPr marL="0" indent="0"/>
            <a:r>
              <a:rPr lang="pt-PT" sz="900" dirty="0"/>
              <a:t>353</a:t>
            </a:r>
          </a:p>
        </p:txBody>
      </p:sp>
      <p:sp>
        <p:nvSpPr>
          <p:cNvPr id="17" name="Google Shape;295;p45">
            <a:extLst>
              <a:ext uri="{FF2B5EF4-FFF2-40B4-BE49-F238E27FC236}">
                <a16:creationId xmlns:a16="http://schemas.microsoft.com/office/drawing/2014/main" id="{542F61A4-611E-3ADD-38A0-36D42B2778E5}"/>
              </a:ext>
            </a:extLst>
          </p:cNvPr>
          <p:cNvSpPr txBox="1">
            <a:spLocks/>
          </p:cNvSpPr>
          <p:nvPr/>
        </p:nvSpPr>
        <p:spPr>
          <a:xfrm>
            <a:off x="2368050" y="2581275"/>
            <a:ext cx="478700" cy="2603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Alexandria Medium"/>
              <a:buNone/>
              <a:defRPr sz="1800" b="0" i="0" u="none" strike="noStrike" cap="none">
                <a:solidFill>
                  <a:schemeClr val="dk1"/>
                </a:solidFill>
                <a:latin typeface="Alexandria Medium"/>
                <a:ea typeface="Alexandria Medium"/>
                <a:cs typeface="Alexandria Medium"/>
                <a:sym typeface="Alexandria Medium"/>
              </a:defRPr>
            </a:lvl1pPr>
            <a:lvl2pPr marL="914400" marR="0" lvl="1"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2pPr>
            <a:lvl3pPr marL="1371600" marR="0" lvl="2"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3pPr>
            <a:lvl4pPr marL="1828800" marR="0" lvl="3"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4pPr>
            <a:lvl5pPr marL="2286000" marR="0" lvl="4"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5pPr>
            <a:lvl6pPr marL="2743200" marR="0" lvl="5"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6pPr>
            <a:lvl7pPr marL="3200400" marR="0" lvl="6"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7pPr>
            <a:lvl8pPr marL="3657600" marR="0" lvl="7"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8pPr>
            <a:lvl9pPr marL="4114800" marR="0" lvl="8"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9pPr>
          </a:lstStyle>
          <a:p>
            <a:pPr marL="0" indent="0"/>
            <a:r>
              <a:rPr lang="pt-PT" sz="900" dirty="0"/>
              <a:t>99</a:t>
            </a:r>
          </a:p>
        </p:txBody>
      </p:sp>
      <p:sp>
        <p:nvSpPr>
          <p:cNvPr id="18" name="Google Shape;295;p45">
            <a:extLst>
              <a:ext uri="{FF2B5EF4-FFF2-40B4-BE49-F238E27FC236}">
                <a16:creationId xmlns:a16="http://schemas.microsoft.com/office/drawing/2014/main" id="{AEB05E7D-0212-BF49-0A93-2A883BC290E4}"/>
              </a:ext>
            </a:extLst>
          </p:cNvPr>
          <p:cNvSpPr txBox="1">
            <a:spLocks/>
          </p:cNvSpPr>
          <p:nvPr/>
        </p:nvSpPr>
        <p:spPr>
          <a:xfrm>
            <a:off x="2368050" y="2962272"/>
            <a:ext cx="478700" cy="2603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Alexandria Medium"/>
              <a:buNone/>
              <a:defRPr sz="1800" b="0" i="0" u="none" strike="noStrike" cap="none">
                <a:solidFill>
                  <a:schemeClr val="dk1"/>
                </a:solidFill>
                <a:latin typeface="Alexandria Medium"/>
                <a:ea typeface="Alexandria Medium"/>
                <a:cs typeface="Alexandria Medium"/>
                <a:sym typeface="Alexandria Medium"/>
              </a:defRPr>
            </a:lvl1pPr>
            <a:lvl2pPr marL="914400" marR="0" lvl="1"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2pPr>
            <a:lvl3pPr marL="1371600" marR="0" lvl="2"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3pPr>
            <a:lvl4pPr marL="1828800" marR="0" lvl="3"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4pPr>
            <a:lvl5pPr marL="2286000" marR="0" lvl="4"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5pPr>
            <a:lvl6pPr marL="2743200" marR="0" lvl="5"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6pPr>
            <a:lvl7pPr marL="3200400" marR="0" lvl="6"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7pPr>
            <a:lvl8pPr marL="3657600" marR="0" lvl="7"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8pPr>
            <a:lvl9pPr marL="4114800" marR="0" lvl="8"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9pPr>
          </a:lstStyle>
          <a:p>
            <a:pPr marL="0" indent="0"/>
            <a:r>
              <a:rPr lang="pt-PT" sz="900" dirty="0"/>
              <a:t>82</a:t>
            </a:r>
          </a:p>
        </p:txBody>
      </p:sp>
      <p:sp>
        <p:nvSpPr>
          <p:cNvPr id="19" name="Oval 18">
            <a:extLst>
              <a:ext uri="{FF2B5EF4-FFF2-40B4-BE49-F238E27FC236}">
                <a16:creationId xmlns:a16="http://schemas.microsoft.com/office/drawing/2014/main" id="{5D03BE76-F014-9134-3303-04E10CEBDBC0}"/>
              </a:ext>
            </a:extLst>
          </p:cNvPr>
          <p:cNvSpPr/>
          <p:nvPr/>
        </p:nvSpPr>
        <p:spPr>
          <a:xfrm>
            <a:off x="2168275" y="2279648"/>
            <a:ext cx="107950" cy="107949"/>
          </a:xfrm>
          <a:prstGeom prst="ellipse">
            <a:avLst/>
          </a:prstGeom>
          <a:solidFill>
            <a:schemeClr val="accent2"/>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t-PT" b="1">
              <a:ln w="22225">
                <a:solidFill>
                  <a:schemeClr val="accent2"/>
                </a:solidFill>
                <a:prstDash val="solid"/>
              </a:ln>
              <a:solidFill>
                <a:schemeClr val="accent2">
                  <a:lumMod val="40000"/>
                  <a:lumOff val="60000"/>
                </a:schemeClr>
              </a:solidFill>
            </a:endParaRPr>
          </a:p>
        </p:txBody>
      </p:sp>
      <p:sp>
        <p:nvSpPr>
          <p:cNvPr id="20" name="Oval 19">
            <a:extLst>
              <a:ext uri="{FF2B5EF4-FFF2-40B4-BE49-F238E27FC236}">
                <a16:creationId xmlns:a16="http://schemas.microsoft.com/office/drawing/2014/main" id="{71CD258D-CE87-3190-1FA8-8257BB0F8E38}"/>
              </a:ext>
            </a:extLst>
          </p:cNvPr>
          <p:cNvSpPr/>
          <p:nvPr/>
        </p:nvSpPr>
        <p:spPr>
          <a:xfrm>
            <a:off x="2187325" y="2638422"/>
            <a:ext cx="107950" cy="107949"/>
          </a:xfrm>
          <a:prstGeom prst="ellipse">
            <a:avLst/>
          </a:prstGeom>
          <a:solidFill>
            <a:schemeClr val="accent2"/>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t-PT" b="1">
              <a:ln w="22225">
                <a:solidFill>
                  <a:schemeClr val="accent2"/>
                </a:solidFill>
                <a:prstDash val="solid"/>
              </a:ln>
              <a:solidFill>
                <a:schemeClr val="accent2">
                  <a:lumMod val="40000"/>
                  <a:lumOff val="60000"/>
                </a:schemeClr>
              </a:solidFill>
            </a:endParaRPr>
          </a:p>
        </p:txBody>
      </p:sp>
      <p:sp>
        <p:nvSpPr>
          <p:cNvPr id="21" name="Oval 20">
            <a:extLst>
              <a:ext uri="{FF2B5EF4-FFF2-40B4-BE49-F238E27FC236}">
                <a16:creationId xmlns:a16="http://schemas.microsoft.com/office/drawing/2014/main" id="{5C08E310-093D-6C49-9D3F-BA33D267A736}"/>
              </a:ext>
            </a:extLst>
          </p:cNvPr>
          <p:cNvSpPr/>
          <p:nvPr/>
        </p:nvSpPr>
        <p:spPr>
          <a:xfrm>
            <a:off x="1958725" y="3018629"/>
            <a:ext cx="107950" cy="107949"/>
          </a:xfrm>
          <a:prstGeom prst="ellipse">
            <a:avLst/>
          </a:prstGeom>
          <a:solidFill>
            <a:schemeClr val="accent2"/>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t-PT" b="1">
              <a:ln w="22225">
                <a:solidFill>
                  <a:schemeClr val="accent2"/>
                </a:solidFill>
                <a:prstDash val="solid"/>
              </a:ln>
              <a:solidFill>
                <a:schemeClr val="accent2">
                  <a:lumMod val="40000"/>
                  <a:lumOff val="60000"/>
                </a:schemeClr>
              </a:solidFill>
            </a:endParaRPr>
          </a:p>
        </p:txBody>
      </p:sp>
      <p:pic>
        <p:nvPicPr>
          <p:cNvPr id="22" name="Imagem 21">
            <a:extLst>
              <a:ext uri="{FF2B5EF4-FFF2-40B4-BE49-F238E27FC236}">
                <a16:creationId xmlns:a16="http://schemas.microsoft.com/office/drawing/2014/main" id="{82EC7CD4-E4F9-3660-662A-EFDAE29F1151}"/>
              </a:ext>
            </a:extLst>
          </p:cNvPr>
          <p:cNvPicPr>
            <a:picLocks noChangeAspect="1"/>
          </p:cNvPicPr>
          <p:nvPr/>
        </p:nvPicPr>
        <p:blipFill rotWithShape="1">
          <a:blip r:embed="rId3"/>
          <a:srcRect l="14053" t="47369" r="37766" b="11048"/>
          <a:stretch/>
        </p:blipFill>
        <p:spPr bwMode="auto">
          <a:xfrm>
            <a:off x="876299" y="3368441"/>
            <a:ext cx="1731089" cy="762429"/>
          </a:xfrm>
          <a:prstGeom prst="roundRect">
            <a:avLst/>
          </a:prstGeom>
          <a:ln>
            <a:noFill/>
          </a:ln>
          <a:extLst>
            <a:ext uri="{53640926-AAD7-44D8-BBD7-CCE9431645EC}">
              <a14:shadowObscured xmlns:a14="http://schemas.microsoft.com/office/drawing/2010/main"/>
            </a:ext>
          </a:extLst>
        </p:spPr>
      </p:pic>
      <p:sp>
        <p:nvSpPr>
          <p:cNvPr id="27" name="Google Shape;295;p45">
            <a:extLst>
              <a:ext uri="{FF2B5EF4-FFF2-40B4-BE49-F238E27FC236}">
                <a16:creationId xmlns:a16="http://schemas.microsoft.com/office/drawing/2014/main" id="{801CF5CC-ACF8-7A50-89A8-DFC1513F44F6}"/>
              </a:ext>
            </a:extLst>
          </p:cNvPr>
          <p:cNvSpPr txBox="1">
            <a:spLocks/>
          </p:cNvSpPr>
          <p:nvPr/>
        </p:nvSpPr>
        <p:spPr>
          <a:xfrm>
            <a:off x="3563319" y="1485154"/>
            <a:ext cx="1666150" cy="441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Alexandria Medium"/>
              <a:buNone/>
              <a:defRPr sz="1800" b="0" i="0" u="none" strike="noStrike" cap="none">
                <a:solidFill>
                  <a:schemeClr val="dk1"/>
                </a:solidFill>
                <a:latin typeface="Alexandria Medium"/>
                <a:ea typeface="Alexandria Medium"/>
                <a:cs typeface="Alexandria Medium"/>
                <a:sym typeface="Alexandria Medium"/>
              </a:defRPr>
            </a:lvl1pPr>
            <a:lvl2pPr marL="914400" marR="0" lvl="1"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2pPr>
            <a:lvl3pPr marL="1371600" marR="0" lvl="2"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3pPr>
            <a:lvl4pPr marL="1828800" marR="0" lvl="3"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4pPr>
            <a:lvl5pPr marL="2286000" marR="0" lvl="4"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5pPr>
            <a:lvl6pPr marL="2743200" marR="0" lvl="5"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6pPr>
            <a:lvl7pPr marL="3200400" marR="0" lvl="6"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7pPr>
            <a:lvl8pPr marL="3657600" marR="0" lvl="7"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8pPr>
            <a:lvl9pPr marL="4114800" marR="0" lvl="8"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9pPr>
          </a:lstStyle>
          <a:p>
            <a:pPr marL="0" indent="0"/>
            <a:r>
              <a:rPr lang="pt-PT" dirty="0"/>
              <a:t>Tom claro</a:t>
            </a:r>
          </a:p>
        </p:txBody>
      </p:sp>
      <p:cxnSp>
        <p:nvCxnSpPr>
          <p:cNvPr id="28" name="Conexão Reta 27">
            <a:extLst>
              <a:ext uri="{FF2B5EF4-FFF2-40B4-BE49-F238E27FC236}">
                <a16:creationId xmlns:a16="http://schemas.microsoft.com/office/drawing/2014/main" id="{0CC921CB-A459-31D3-F8C3-6014DA5B0A3B}"/>
              </a:ext>
            </a:extLst>
          </p:cNvPr>
          <p:cNvCxnSpPr/>
          <p:nvPr/>
        </p:nvCxnSpPr>
        <p:spPr>
          <a:xfrm>
            <a:off x="3654669" y="2339402"/>
            <a:ext cx="1454150" cy="0"/>
          </a:xfrm>
          <a:prstGeom prst="line">
            <a:avLst/>
          </a:prstGeom>
          <a:ln/>
        </p:spPr>
        <p:style>
          <a:lnRef idx="2">
            <a:schemeClr val="dk1"/>
          </a:lnRef>
          <a:fillRef idx="0">
            <a:schemeClr val="dk1"/>
          </a:fillRef>
          <a:effectRef idx="1">
            <a:schemeClr val="dk1"/>
          </a:effectRef>
          <a:fontRef idx="minor">
            <a:schemeClr val="tx1"/>
          </a:fontRef>
        </p:style>
      </p:cxnSp>
      <p:sp>
        <p:nvSpPr>
          <p:cNvPr id="29" name="Google Shape;295;p45">
            <a:extLst>
              <a:ext uri="{FF2B5EF4-FFF2-40B4-BE49-F238E27FC236}">
                <a16:creationId xmlns:a16="http://schemas.microsoft.com/office/drawing/2014/main" id="{70CACD5C-B52B-7C80-6029-C7BBA0A313F5}"/>
              </a:ext>
            </a:extLst>
          </p:cNvPr>
          <p:cNvSpPr txBox="1">
            <a:spLocks/>
          </p:cNvSpPr>
          <p:nvPr/>
        </p:nvSpPr>
        <p:spPr>
          <a:xfrm>
            <a:off x="3556969" y="2098103"/>
            <a:ext cx="878750" cy="2603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Alexandria Medium"/>
              <a:buNone/>
              <a:defRPr sz="1800" b="0" i="0" u="none" strike="noStrike" cap="none">
                <a:solidFill>
                  <a:schemeClr val="dk1"/>
                </a:solidFill>
                <a:latin typeface="Alexandria Medium"/>
                <a:ea typeface="Alexandria Medium"/>
                <a:cs typeface="Alexandria Medium"/>
                <a:sym typeface="Alexandria Medium"/>
              </a:defRPr>
            </a:lvl1pPr>
            <a:lvl2pPr marL="914400" marR="0" lvl="1"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2pPr>
            <a:lvl3pPr marL="1371600" marR="0" lvl="2"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3pPr>
            <a:lvl4pPr marL="1828800" marR="0" lvl="3"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4pPr>
            <a:lvl5pPr marL="2286000" marR="0" lvl="4"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5pPr>
            <a:lvl6pPr marL="2743200" marR="0" lvl="5"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6pPr>
            <a:lvl7pPr marL="3200400" marR="0" lvl="6"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7pPr>
            <a:lvl8pPr marL="3657600" marR="0" lvl="7"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8pPr>
            <a:lvl9pPr marL="4114800" marR="0" lvl="8"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9pPr>
          </a:lstStyle>
          <a:p>
            <a:pPr marL="0" indent="0"/>
            <a:r>
              <a:rPr lang="pt-PT" sz="900" dirty="0" err="1"/>
              <a:t>Hue</a:t>
            </a:r>
            <a:endParaRPr lang="pt-PT" sz="900" dirty="0"/>
          </a:p>
        </p:txBody>
      </p:sp>
      <p:cxnSp>
        <p:nvCxnSpPr>
          <p:cNvPr id="30" name="Conexão Reta 29">
            <a:extLst>
              <a:ext uri="{FF2B5EF4-FFF2-40B4-BE49-F238E27FC236}">
                <a16:creationId xmlns:a16="http://schemas.microsoft.com/office/drawing/2014/main" id="{BF7263F5-E2FC-F2CF-3580-219219A8C95B}"/>
              </a:ext>
            </a:extLst>
          </p:cNvPr>
          <p:cNvCxnSpPr/>
          <p:nvPr/>
        </p:nvCxnSpPr>
        <p:spPr>
          <a:xfrm>
            <a:off x="3654669" y="2701351"/>
            <a:ext cx="1454150" cy="0"/>
          </a:xfrm>
          <a:prstGeom prst="line">
            <a:avLst/>
          </a:prstGeom>
          <a:ln/>
        </p:spPr>
        <p:style>
          <a:lnRef idx="2">
            <a:schemeClr val="dk1"/>
          </a:lnRef>
          <a:fillRef idx="0">
            <a:schemeClr val="dk1"/>
          </a:fillRef>
          <a:effectRef idx="1">
            <a:schemeClr val="dk1"/>
          </a:effectRef>
          <a:fontRef idx="minor">
            <a:schemeClr val="tx1"/>
          </a:fontRef>
        </p:style>
      </p:cxnSp>
      <p:sp>
        <p:nvSpPr>
          <p:cNvPr id="31" name="Google Shape;295;p45">
            <a:extLst>
              <a:ext uri="{FF2B5EF4-FFF2-40B4-BE49-F238E27FC236}">
                <a16:creationId xmlns:a16="http://schemas.microsoft.com/office/drawing/2014/main" id="{5E5587EC-C565-6D0D-A3EA-D25A9C7CEA83}"/>
              </a:ext>
            </a:extLst>
          </p:cNvPr>
          <p:cNvSpPr txBox="1">
            <a:spLocks/>
          </p:cNvSpPr>
          <p:nvPr/>
        </p:nvSpPr>
        <p:spPr>
          <a:xfrm>
            <a:off x="3556969" y="2460052"/>
            <a:ext cx="878750" cy="2603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Alexandria Medium"/>
              <a:buNone/>
              <a:defRPr sz="1800" b="0" i="0" u="none" strike="noStrike" cap="none">
                <a:solidFill>
                  <a:schemeClr val="dk1"/>
                </a:solidFill>
                <a:latin typeface="Alexandria Medium"/>
                <a:ea typeface="Alexandria Medium"/>
                <a:cs typeface="Alexandria Medium"/>
                <a:sym typeface="Alexandria Medium"/>
              </a:defRPr>
            </a:lvl1pPr>
            <a:lvl2pPr marL="914400" marR="0" lvl="1"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2pPr>
            <a:lvl3pPr marL="1371600" marR="0" lvl="2"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3pPr>
            <a:lvl4pPr marL="1828800" marR="0" lvl="3"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4pPr>
            <a:lvl5pPr marL="2286000" marR="0" lvl="4"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5pPr>
            <a:lvl6pPr marL="2743200" marR="0" lvl="5"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6pPr>
            <a:lvl7pPr marL="3200400" marR="0" lvl="6"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7pPr>
            <a:lvl8pPr marL="3657600" marR="0" lvl="7"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8pPr>
            <a:lvl9pPr marL="4114800" marR="0" lvl="8"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9pPr>
          </a:lstStyle>
          <a:p>
            <a:pPr marL="0" indent="0"/>
            <a:r>
              <a:rPr lang="pt-PT" sz="900" dirty="0" err="1"/>
              <a:t>Saturation</a:t>
            </a:r>
            <a:endParaRPr lang="pt-PT" sz="900" dirty="0"/>
          </a:p>
        </p:txBody>
      </p:sp>
      <p:cxnSp>
        <p:nvCxnSpPr>
          <p:cNvPr id="32" name="Conexão Reta 31">
            <a:extLst>
              <a:ext uri="{FF2B5EF4-FFF2-40B4-BE49-F238E27FC236}">
                <a16:creationId xmlns:a16="http://schemas.microsoft.com/office/drawing/2014/main" id="{4F410C74-E84D-DFCD-A528-BA1E4AEB6F4F}"/>
              </a:ext>
            </a:extLst>
          </p:cNvPr>
          <p:cNvCxnSpPr/>
          <p:nvPr/>
        </p:nvCxnSpPr>
        <p:spPr>
          <a:xfrm>
            <a:off x="3654669" y="3082348"/>
            <a:ext cx="1454150" cy="0"/>
          </a:xfrm>
          <a:prstGeom prst="line">
            <a:avLst/>
          </a:prstGeom>
          <a:ln/>
        </p:spPr>
        <p:style>
          <a:lnRef idx="2">
            <a:schemeClr val="dk1"/>
          </a:lnRef>
          <a:fillRef idx="0">
            <a:schemeClr val="dk1"/>
          </a:fillRef>
          <a:effectRef idx="1">
            <a:schemeClr val="dk1"/>
          </a:effectRef>
          <a:fontRef idx="minor">
            <a:schemeClr val="tx1"/>
          </a:fontRef>
        </p:style>
      </p:cxnSp>
      <p:sp>
        <p:nvSpPr>
          <p:cNvPr id="33" name="Google Shape;295;p45">
            <a:extLst>
              <a:ext uri="{FF2B5EF4-FFF2-40B4-BE49-F238E27FC236}">
                <a16:creationId xmlns:a16="http://schemas.microsoft.com/office/drawing/2014/main" id="{B47F99CE-9D58-206E-3D78-5110864BCBA7}"/>
              </a:ext>
            </a:extLst>
          </p:cNvPr>
          <p:cNvSpPr txBox="1">
            <a:spLocks/>
          </p:cNvSpPr>
          <p:nvPr/>
        </p:nvSpPr>
        <p:spPr>
          <a:xfrm>
            <a:off x="3556969" y="2841049"/>
            <a:ext cx="878750" cy="2603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Alexandria Medium"/>
              <a:buNone/>
              <a:defRPr sz="1800" b="0" i="0" u="none" strike="noStrike" cap="none">
                <a:solidFill>
                  <a:schemeClr val="dk1"/>
                </a:solidFill>
                <a:latin typeface="Alexandria Medium"/>
                <a:ea typeface="Alexandria Medium"/>
                <a:cs typeface="Alexandria Medium"/>
                <a:sym typeface="Alexandria Medium"/>
              </a:defRPr>
            </a:lvl1pPr>
            <a:lvl2pPr marL="914400" marR="0" lvl="1"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2pPr>
            <a:lvl3pPr marL="1371600" marR="0" lvl="2"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3pPr>
            <a:lvl4pPr marL="1828800" marR="0" lvl="3"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4pPr>
            <a:lvl5pPr marL="2286000" marR="0" lvl="4"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5pPr>
            <a:lvl6pPr marL="2743200" marR="0" lvl="5"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6pPr>
            <a:lvl7pPr marL="3200400" marR="0" lvl="6"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7pPr>
            <a:lvl8pPr marL="3657600" marR="0" lvl="7"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8pPr>
            <a:lvl9pPr marL="4114800" marR="0" lvl="8"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9pPr>
          </a:lstStyle>
          <a:p>
            <a:pPr marL="0" indent="0"/>
            <a:r>
              <a:rPr lang="pt-PT" sz="900" dirty="0" err="1"/>
              <a:t>Brightness</a:t>
            </a:r>
            <a:endParaRPr lang="pt-PT" sz="900" dirty="0"/>
          </a:p>
        </p:txBody>
      </p:sp>
      <p:sp>
        <p:nvSpPr>
          <p:cNvPr id="34" name="Google Shape;295;p45">
            <a:extLst>
              <a:ext uri="{FF2B5EF4-FFF2-40B4-BE49-F238E27FC236}">
                <a16:creationId xmlns:a16="http://schemas.microsoft.com/office/drawing/2014/main" id="{D469CBC0-58F3-797A-DA3D-9F668D1AB545}"/>
              </a:ext>
            </a:extLst>
          </p:cNvPr>
          <p:cNvSpPr txBox="1">
            <a:spLocks/>
          </p:cNvSpPr>
          <p:nvPr/>
        </p:nvSpPr>
        <p:spPr>
          <a:xfrm>
            <a:off x="5146419" y="2231453"/>
            <a:ext cx="478700" cy="2603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Alexandria Medium"/>
              <a:buNone/>
              <a:defRPr sz="1800" b="0" i="0" u="none" strike="noStrike" cap="none">
                <a:solidFill>
                  <a:schemeClr val="dk1"/>
                </a:solidFill>
                <a:latin typeface="Alexandria Medium"/>
                <a:ea typeface="Alexandria Medium"/>
                <a:cs typeface="Alexandria Medium"/>
                <a:sym typeface="Alexandria Medium"/>
              </a:defRPr>
            </a:lvl1pPr>
            <a:lvl2pPr marL="914400" marR="0" lvl="1"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2pPr>
            <a:lvl3pPr marL="1371600" marR="0" lvl="2"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3pPr>
            <a:lvl4pPr marL="1828800" marR="0" lvl="3"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4pPr>
            <a:lvl5pPr marL="2286000" marR="0" lvl="4"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5pPr>
            <a:lvl6pPr marL="2743200" marR="0" lvl="5"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6pPr>
            <a:lvl7pPr marL="3200400" marR="0" lvl="6"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7pPr>
            <a:lvl8pPr marL="3657600" marR="0" lvl="7"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8pPr>
            <a:lvl9pPr marL="4114800" marR="0" lvl="8"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9pPr>
          </a:lstStyle>
          <a:p>
            <a:pPr marL="0" indent="0"/>
            <a:r>
              <a:rPr lang="pt-PT" sz="900" dirty="0"/>
              <a:t>0</a:t>
            </a:r>
          </a:p>
        </p:txBody>
      </p:sp>
      <p:sp>
        <p:nvSpPr>
          <p:cNvPr id="35" name="Google Shape;295;p45">
            <a:extLst>
              <a:ext uri="{FF2B5EF4-FFF2-40B4-BE49-F238E27FC236}">
                <a16:creationId xmlns:a16="http://schemas.microsoft.com/office/drawing/2014/main" id="{C8BCBA61-B2DA-C940-2D00-5A09317052A0}"/>
              </a:ext>
            </a:extLst>
          </p:cNvPr>
          <p:cNvSpPr txBox="1">
            <a:spLocks/>
          </p:cNvSpPr>
          <p:nvPr/>
        </p:nvSpPr>
        <p:spPr>
          <a:xfrm>
            <a:off x="5146419" y="2590227"/>
            <a:ext cx="478700" cy="2603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Alexandria Medium"/>
              <a:buNone/>
              <a:defRPr sz="1800" b="0" i="0" u="none" strike="noStrike" cap="none">
                <a:solidFill>
                  <a:schemeClr val="dk1"/>
                </a:solidFill>
                <a:latin typeface="Alexandria Medium"/>
                <a:ea typeface="Alexandria Medium"/>
                <a:cs typeface="Alexandria Medium"/>
                <a:sym typeface="Alexandria Medium"/>
              </a:defRPr>
            </a:lvl1pPr>
            <a:lvl2pPr marL="914400" marR="0" lvl="1"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2pPr>
            <a:lvl3pPr marL="1371600" marR="0" lvl="2"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3pPr>
            <a:lvl4pPr marL="1828800" marR="0" lvl="3"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4pPr>
            <a:lvl5pPr marL="2286000" marR="0" lvl="4"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5pPr>
            <a:lvl6pPr marL="2743200" marR="0" lvl="5"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6pPr>
            <a:lvl7pPr marL="3200400" marR="0" lvl="6"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7pPr>
            <a:lvl8pPr marL="3657600" marR="0" lvl="7"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8pPr>
            <a:lvl9pPr marL="4114800" marR="0" lvl="8"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9pPr>
          </a:lstStyle>
          <a:p>
            <a:pPr marL="0" indent="0"/>
            <a:r>
              <a:rPr lang="pt-PT" sz="900" dirty="0"/>
              <a:t>8</a:t>
            </a:r>
          </a:p>
        </p:txBody>
      </p:sp>
      <p:sp>
        <p:nvSpPr>
          <p:cNvPr id="36" name="Google Shape;295;p45">
            <a:extLst>
              <a:ext uri="{FF2B5EF4-FFF2-40B4-BE49-F238E27FC236}">
                <a16:creationId xmlns:a16="http://schemas.microsoft.com/office/drawing/2014/main" id="{383780C0-6181-8863-D3BC-6B370168DB2C}"/>
              </a:ext>
            </a:extLst>
          </p:cNvPr>
          <p:cNvSpPr txBox="1">
            <a:spLocks/>
          </p:cNvSpPr>
          <p:nvPr/>
        </p:nvSpPr>
        <p:spPr>
          <a:xfrm>
            <a:off x="5146419" y="2971224"/>
            <a:ext cx="478700" cy="2603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Alexandria Medium"/>
              <a:buNone/>
              <a:defRPr sz="1800" b="0" i="0" u="none" strike="noStrike" cap="none">
                <a:solidFill>
                  <a:schemeClr val="dk1"/>
                </a:solidFill>
                <a:latin typeface="Alexandria Medium"/>
                <a:ea typeface="Alexandria Medium"/>
                <a:cs typeface="Alexandria Medium"/>
                <a:sym typeface="Alexandria Medium"/>
              </a:defRPr>
            </a:lvl1pPr>
            <a:lvl2pPr marL="914400" marR="0" lvl="1"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2pPr>
            <a:lvl3pPr marL="1371600" marR="0" lvl="2"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3pPr>
            <a:lvl4pPr marL="1828800" marR="0" lvl="3"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4pPr>
            <a:lvl5pPr marL="2286000" marR="0" lvl="4"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5pPr>
            <a:lvl6pPr marL="2743200" marR="0" lvl="5"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6pPr>
            <a:lvl7pPr marL="3200400" marR="0" lvl="6"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7pPr>
            <a:lvl8pPr marL="3657600" marR="0" lvl="7"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8pPr>
            <a:lvl9pPr marL="4114800" marR="0" lvl="8"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9pPr>
          </a:lstStyle>
          <a:p>
            <a:pPr marL="0" indent="0"/>
            <a:r>
              <a:rPr lang="pt-PT" sz="900" dirty="0"/>
              <a:t>100</a:t>
            </a:r>
          </a:p>
        </p:txBody>
      </p:sp>
      <p:sp>
        <p:nvSpPr>
          <p:cNvPr id="37" name="Oval 36">
            <a:extLst>
              <a:ext uri="{FF2B5EF4-FFF2-40B4-BE49-F238E27FC236}">
                <a16:creationId xmlns:a16="http://schemas.microsoft.com/office/drawing/2014/main" id="{A20DBBDD-E7EE-178A-597C-065A18838C3C}"/>
              </a:ext>
            </a:extLst>
          </p:cNvPr>
          <p:cNvSpPr/>
          <p:nvPr/>
        </p:nvSpPr>
        <p:spPr>
          <a:xfrm>
            <a:off x="3654668" y="2291779"/>
            <a:ext cx="107950" cy="107949"/>
          </a:xfrm>
          <a:prstGeom prst="ellipse">
            <a:avLst/>
          </a:prstGeom>
          <a:solidFill>
            <a:schemeClr val="accent2"/>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t-PT" b="1">
              <a:ln w="22225">
                <a:solidFill>
                  <a:schemeClr val="accent2"/>
                </a:solidFill>
                <a:prstDash val="solid"/>
              </a:ln>
              <a:solidFill>
                <a:schemeClr val="accent2">
                  <a:lumMod val="40000"/>
                  <a:lumOff val="60000"/>
                </a:schemeClr>
              </a:solidFill>
            </a:endParaRPr>
          </a:p>
        </p:txBody>
      </p:sp>
      <p:sp>
        <p:nvSpPr>
          <p:cNvPr id="38" name="Oval 37">
            <a:extLst>
              <a:ext uri="{FF2B5EF4-FFF2-40B4-BE49-F238E27FC236}">
                <a16:creationId xmlns:a16="http://schemas.microsoft.com/office/drawing/2014/main" id="{C8D912AE-B0EA-4AC9-4B60-64C614A863A1}"/>
              </a:ext>
            </a:extLst>
          </p:cNvPr>
          <p:cNvSpPr/>
          <p:nvPr/>
        </p:nvSpPr>
        <p:spPr>
          <a:xfrm>
            <a:off x="3791919" y="2645903"/>
            <a:ext cx="107950" cy="107949"/>
          </a:xfrm>
          <a:prstGeom prst="ellipse">
            <a:avLst/>
          </a:prstGeom>
          <a:solidFill>
            <a:schemeClr val="accent2"/>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t-PT" b="1">
              <a:ln w="22225">
                <a:solidFill>
                  <a:schemeClr val="accent2"/>
                </a:solidFill>
                <a:prstDash val="solid"/>
              </a:ln>
              <a:solidFill>
                <a:schemeClr val="accent2">
                  <a:lumMod val="40000"/>
                  <a:lumOff val="60000"/>
                </a:schemeClr>
              </a:solidFill>
            </a:endParaRPr>
          </a:p>
        </p:txBody>
      </p:sp>
      <p:sp>
        <p:nvSpPr>
          <p:cNvPr id="39" name="Oval 38">
            <a:extLst>
              <a:ext uri="{FF2B5EF4-FFF2-40B4-BE49-F238E27FC236}">
                <a16:creationId xmlns:a16="http://schemas.microsoft.com/office/drawing/2014/main" id="{7820723E-749D-D189-ED55-30EF3BBFEA48}"/>
              </a:ext>
            </a:extLst>
          </p:cNvPr>
          <p:cNvSpPr/>
          <p:nvPr/>
        </p:nvSpPr>
        <p:spPr>
          <a:xfrm>
            <a:off x="5035544" y="3027581"/>
            <a:ext cx="107950" cy="107949"/>
          </a:xfrm>
          <a:prstGeom prst="ellipse">
            <a:avLst/>
          </a:prstGeom>
          <a:solidFill>
            <a:schemeClr val="accent2"/>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t-PT" b="1">
              <a:ln w="22225">
                <a:solidFill>
                  <a:schemeClr val="accent2"/>
                </a:solidFill>
                <a:prstDash val="solid"/>
              </a:ln>
              <a:solidFill>
                <a:schemeClr val="accent2">
                  <a:lumMod val="40000"/>
                  <a:lumOff val="60000"/>
                </a:schemeClr>
              </a:solidFill>
            </a:endParaRPr>
          </a:p>
        </p:txBody>
      </p:sp>
      <p:sp>
        <p:nvSpPr>
          <p:cNvPr id="41" name="Google Shape;295;p45">
            <a:extLst>
              <a:ext uri="{FF2B5EF4-FFF2-40B4-BE49-F238E27FC236}">
                <a16:creationId xmlns:a16="http://schemas.microsoft.com/office/drawing/2014/main" id="{2BAF3878-25D8-3A78-24D9-EE7224C5A34C}"/>
              </a:ext>
            </a:extLst>
          </p:cNvPr>
          <p:cNvSpPr txBox="1">
            <a:spLocks/>
          </p:cNvSpPr>
          <p:nvPr/>
        </p:nvSpPr>
        <p:spPr>
          <a:xfrm>
            <a:off x="6301875" y="1476202"/>
            <a:ext cx="1666150" cy="441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Alexandria Medium"/>
              <a:buNone/>
              <a:defRPr sz="1800" b="0" i="0" u="none" strike="noStrike" cap="none">
                <a:solidFill>
                  <a:schemeClr val="dk1"/>
                </a:solidFill>
                <a:latin typeface="Alexandria Medium"/>
                <a:ea typeface="Alexandria Medium"/>
                <a:cs typeface="Alexandria Medium"/>
                <a:sym typeface="Alexandria Medium"/>
              </a:defRPr>
            </a:lvl1pPr>
            <a:lvl2pPr marL="914400" marR="0" lvl="1"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2pPr>
            <a:lvl3pPr marL="1371600" marR="0" lvl="2"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3pPr>
            <a:lvl4pPr marL="1828800" marR="0" lvl="3"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4pPr>
            <a:lvl5pPr marL="2286000" marR="0" lvl="4"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5pPr>
            <a:lvl6pPr marL="2743200" marR="0" lvl="5"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6pPr>
            <a:lvl7pPr marL="3200400" marR="0" lvl="6"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7pPr>
            <a:lvl8pPr marL="3657600" marR="0" lvl="7"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8pPr>
            <a:lvl9pPr marL="4114800" marR="0" lvl="8"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9pPr>
          </a:lstStyle>
          <a:p>
            <a:pPr marL="0" indent="0"/>
            <a:r>
              <a:rPr lang="pt-PT" dirty="0"/>
              <a:t>Tom escuro</a:t>
            </a:r>
          </a:p>
        </p:txBody>
      </p:sp>
      <p:cxnSp>
        <p:nvCxnSpPr>
          <p:cNvPr id="42" name="Conexão Reta 41">
            <a:extLst>
              <a:ext uri="{FF2B5EF4-FFF2-40B4-BE49-F238E27FC236}">
                <a16:creationId xmlns:a16="http://schemas.microsoft.com/office/drawing/2014/main" id="{B09B147C-12D2-53C5-9CA3-04543C6EBE02}"/>
              </a:ext>
            </a:extLst>
          </p:cNvPr>
          <p:cNvCxnSpPr/>
          <p:nvPr/>
        </p:nvCxnSpPr>
        <p:spPr>
          <a:xfrm>
            <a:off x="6393225" y="2330450"/>
            <a:ext cx="1454150" cy="0"/>
          </a:xfrm>
          <a:prstGeom prst="line">
            <a:avLst/>
          </a:prstGeom>
          <a:ln/>
        </p:spPr>
        <p:style>
          <a:lnRef idx="2">
            <a:schemeClr val="dk1"/>
          </a:lnRef>
          <a:fillRef idx="0">
            <a:schemeClr val="dk1"/>
          </a:fillRef>
          <a:effectRef idx="1">
            <a:schemeClr val="dk1"/>
          </a:effectRef>
          <a:fontRef idx="minor">
            <a:schemeClr val="tx1"/>
          </a:fontRef>
        </p:style>
      </p:cxnSp>
      <p:sp>
        <p:nvSpPr>
          <p:cNvPr id="43" name="Google Shape;295;p45">
            <a:extLst>
              <a:ext uri="{FF2B5EF4-FFF2-40B4-BE49-F238E27FC236}">
                <a16:creationId xmlns:a16="http://schemas.microsoft.com/office/drawing/2014/main" id="{81E9B685-A8E5-1537-73BA-D15A08B93EE1}"/>
              </a:ext>
            </a:extLst>
          </p:cNvPr>
          <p:cNvSpPr txBox="1">
            <a:spLocks/>
          </p:cNvSpPr>
          <p:nvPr/>
        </p:nvSpPr>
        <p:spPr>
          <a:xfrm>
            <a:off x="6295525" y="2089151"/>
            <a:ext cx="878750" cy="2603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Alexandria Medium"/>
              <a:buNone/>
              <a:defRPr sz="1800" b="0" i="0" u="none" strike="noStrike" cap="none">
                <a:solidFill>
                  <a:schemeClr val="dk1"/>
                </a:solidFill>
                <a:latin typeface="Alexandria Medium"/>
                <a:ea typeface="Alexandria Medium"/>
                <a:cs typeface="Alexandria Medium"/>
                <a:sym typeface="Alexandria Medium"/>
              </a:defRPr>
            </a:lvl1pPr>
            <a:lvl2pPr marL="914400" marR="0" lvl="1"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2pPr>
            <a:lvl3pPr marL="1371600" marR="0" lvl="2"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3pPr>
            <a:lvl4pPr marL="1828800" marR="0" lvl="3"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4pPr>
            <a:lvl5pPr marL="2286000" marR="0" lvl="4"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5pPr>
            <a:lvl6pPr marL="2743200" marR="0" lvl="5"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6pPr>
            <a:lvl7pPr marL="3200400" marR="0" lvl="6"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7pPr>
            <a:lvl8pPr marL="3657600" marR="0" lvl="7"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8pPr>
            <a:lvl9pPr marL="4114800" marR="0" lvl="8"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9pPr>
          </a:lstStyle>
          <a:p>
            <a:pPr marL="0" indent="0"/>
            <a:r>
              <a:rPr lang="pt-PT" sz="900" dirty="0" err="1"/>
              <a:t>Hue</a:t>
            </a:r>
            <a:endParaRPr lang="pt-PT" sz="900" dirty="0"/>
          </a:p>
        </p:txBody>
      </p:sp>
      <p:cxnSp>
        <p:nvCxnSpPr>
          <p:cNvPr id="44" name="Conexão Reta 43">
            <a:extLst>
              <a:ext uri="{FF2B5EF4-FFF2-40B4-BE49-F238E27FC236}">
                <a16:creationId xmlns:a16="http://schemas.microsoft.com/office/drawing/2014/main" id="{9527C4C6-C263-306C-E74C-9415EA947FF2}"/>
              </a:ext>
            </a:extLst>
          </p:cNvPr>
          <p:cNvCxnSpPr/>
          <p:nvPr/>
        </p:nvCxnSpPr>
        <p:spPr>
          <a:xfrm>
            <a:off x="6393225" y="2692399"/>
            <a:ext cx="1454150" cy="0"/>
          </a:xfrm>
          <a:prstGeom prst="line">
            <a:avLst/>
          </a:prstGeom>
          <a:ln/>
        </p:spPr>
        <p:style>
          <a:lnRef idx="2">
            <a:schemeClr val="dk1"/>
          </a:lnRef>
          <a:fillRef idx="0">
            <a:schemeClr val="dk1"/>
          </a:fillRef>
          <a:effectRef idx="1">
            <a:schemeClr val="dk1"/>
          </a:effectRef>
          <a:fontRef idx="minor">
            <a:schemeClr val="tx1"/>
          </a:fontRef>
        </p:style>
      </p:cxnSp>
      <p:sp>
        <p:nvSpPr>
          <p:cNvPr id="45" name="Google Shape;295;p45">
            <a:extLst>
              <a:ext uri="{FF2B5EF4-FFF2-40B4-BE49-F238E27FC236}">
                <a16:creationId xmlns:a16="http://schemas.microsoft.com/office/drawing/2014/main" id="{822967FC-100F-8CCA-73F2-0FB717737E30}"/>
              </a:ext>
            </a:extLst>
          </p:cNvPr>
          <p:cNvSpPr txBox="1">
            <a:spLocks/>
          </p:cNvSpPr>
          <p:nvPr/>
        </p:nvSpPr>
        <p:spPr>
          <a:xfrm>
            <a:off x="6295525" y="2451100"/>
            <a:ext cx="878750" cy="2603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Alexandria Medium"/>
              <a:buNone/>
              <a:defRPr sz="1800" b="0" i="0" u="none" strike="noStrike" cap="none">
                <a:solidFill>
                  <a:schemeClr val="dk1"/>
                </a:solidFill>
                <a:latin typeface="Alexandria Medium"/>
                <a:ea typeface="Alexandria Medium"/>
                <a:cs typeface="Alexandria Medium"/>
                <a:sym typeface="Alexandria Medium"/>
              </a:defRPr>
            </a:lvl1pPr>
            <a:lvl2pPr marL="914400" marR="0" lvl="1"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2pPr>
            <a:lvl3pPr marL="1371600" marR="0" lvl="2"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3pPr>
            <a:lvl4pPr marL="1828800" marR="0" lvl="3"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4pPr>
            <a:lvl5pPr marL="2286000" marR="0" lvl="4"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5pPr>
            <a:lvl6pPr marL="2743200" marR="0" lvl="5"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6pPr>
            <a:lvl7pPr marL="3200400" marR="0" lvl="6"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7pPr>
            <a:lvl8pPr marL="3657600" marR="0" lvl="7"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8pPr>
            <a:lvl9pPr marL="4114800" marR="0" lvl="8"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9pPr>
          </a:lstStyle>
          <a:p>
            <a:pPr marL="0" indent="0"/>
            <a:r>
              <a:rPr lang="pt-PT" sz="900" dirty="0" err="1"/>
              <a:t>Saturation</a:t>
            </a:r>
            <a:endParaRPr lang="pt-PT" sz="900" dirty="0"/>
          </a:p>
        </p:txBody>
      </p:sp>
      <p:cxnSp>
        <p:nvCxnSpPr>
          <p:cNvPr id="46" name="Conexão Reta 45">
            <a:extLst>
              <a:ext uri="{FF2B5EF4-FFF2-40B4-BE49-F238E27FC236}">
                <a16:creationId xmlns:a16="http://schemas.microsoft.com/office/drawing/2014/main" id="{475AA60F-A91C-4205-EF36-CE0FDAC950A7}"/>
              </a:ext>
            </a:extLst>
          </p:cNvPr>
          <p:cNvCxnSpPr/>
          <p:nvPr/>
        </p:nvCxnSpPr>
        <p:spPr>
          <a:xfrm>
            <a:off x="6393225" y="3073396"/>
            <a:ext cx="1454150" cy="0"/>
          </a:xfrm>
          <a:prstGeom prst="line">
            <a:avLst/>
          </a:prstGeom>
          <a:ln/>
        </p:spPr>
        <p:style>
          <a:lnRef idx="2">
            <a:schemeClr val="dk1"/>
          </a:lnRef>
          <a:fillRef idx="0">
            <a:schemeClr val="dk1"/>
          </a:fillRef>
          <a:effectRef idx="1">
            <a:schemeClr val="dk1"/>
          </a:effectRef>
          <a:fontRef idx="minor">
            <a:schemeClr val="tx1"/>
          </a:fontRef>
        </p:style>
      </p:cxnSp>
      <p:sp>
        <p:nvSpPr>
          <p:cNvPr id="47" name="Google Shape;295;p45">
            <a:extLst>
              <a:ext uri="{FF2B5EF4-FFF2-40B4-BE49-F238E27FC236}">
                <a16:creationId xmlns:a16="http://schemas.microsoft.com/office/drawing/2014/main" id="{FC059CDE-96FB-F204-D83D-02254F81675A}"/>
              </a:ext>
            </a:extLst>
          </p:cNvPr>
          <p:cNvSpPr txBox="1">
            <a:spLocks/>
          </p:cNvSpPr>
          <p:nvPr/>
        </p:nvSpPr>
        <p:spPr>
          <a:xfrm>
            <a:off x="6295525" y="2832097"/>
            <a:ext cx="878750" cy="2603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Alexandria Medium"/>
              <a:buNone/>
              <a:defRPr sz="1800" b="0" i="0" u="none" strike="noStrike" cap="none">
                <a:solidFill>
                  <a:schemeClr val="dk1"/>
                </a:solidFill>
                <a:latin typeface="Alexandria Medium"/>
                <a:ea typeface="Alexandria Medium"/>
                <a:cs typeface="Alexandria Medium"/>
                <a:sym typeface="Alexandria Medium"/>
              </a:defRPr>
            </a:lvl1pPr>
            <a:lvl2pPr marL="914400" marR="0" lvl="1"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2pPr>
            <a:lvl3pPr marL="1371600" marR="0" lvl="2"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3pPr>
            <a:lvl4pPr marL="1828800" marR="0" lvl="3"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4pPr>
            <a:lvl5pPr marL="2286000" marR="0" lvl="4"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5pPr>
            <a:lvl6pPr marL="2743200" marR="0" lvl="5"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6pPr>
            <a:lvl7pPr marL="3200400" marR="0" lvl="6"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7pPr>
            <a:lvl8pPr marL="3657600" marR="0" lvl="7"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8pPr>
            <a:lvl9pPr marL="4114800" marR="0" lvl="8"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9pPr>
          </a:lstStyle>
          <a:p>
            <a:pPr marL="0" indent="0"/>
            <a:r>
              <a:rPr lang="pt-PT" sz="900" dirty="0" err="1"/>
              <a:t>Brightness</a:t>
            </a:r>
            <a:endParaRPr lang="pt-PT" sz="900" dirty="0"/>
          </a:p>
        </p:txBody>
      </p:sp>
      <p:sp>
        <p:nvSpPr>
          <p:cNvPr id="48" name="Google Shape;295;p45">
            <a:extLst>
              <a:ext uri="{FF2B5EF4-FFF2-40B4-BE49-F238E27FC236}">
                <a16:creationId xmlns:a16="http://schemas.microsoft.com/office/drawing/2014/main" id="{58644380-295E-D0BD-BC32-B9056AB16FA0}"/>
              </a:ext>
            </a:extLst>
          </p:cNvPr>
          <p:cNvSpPr txBox="1">
            <a:spLocks/>
          </p:cNvSpPr>
          <p:nvPr/>
        </p:nvSpPr>
        <p:spPr>
          <a:xfrm>
            <a:off x="7884975" y="2222501"/>
            <a:ext cx="478700" cy="2603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Alexandria Medium"/>
              <a:buNone/>
              <a:defRPr sz="1800" b="0" i="0" u="none" strike="noStrike" cap="none">
                <a:solidFill>
                  <a:schemeClr val="dk1"/>
                </a:solidFill>
                <a:latin typeface="Alexandria Medium"/>
                <a:ea typeface="Alexandria Medium"/>
                <a:cs typeface="Alexandria Medium"/>
                <a:sym typeface="Alexandria Medium"/>
              </a:defRPr>
            </a:lvl1pPr>
            <a:lvl2pPr marL="914400" marR="0" lvl="1"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2pPr>
            <a:lvl3pPr marL="1371600" marR="0" lvl="2"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3pPr>
            <a:lvl4pPr marL="1828800" marR="0" lvl="3"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4pPr>
            <a:lvl5pPr marL="2286000" marR="0" lvl="4"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5pPr>
            <a:lvl6pPr marL="2743200" marR="0" lvl="5"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6pPr>
            <a:lvl7pPr marL="3200400" marR="0" lvl="6"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7pPr>
            <a:lvl8pPr marL="3657600" marR="0" lvl="7"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8pPr>
            <a:lvl9pPr marL="4114800" marR="0" lvl="8"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9pPr>
          </a:lstStyle>
          <a:p>
            <a:pPr marL="0" indent="0"/>
            <a:r>
              <a:rPr lang="pt-PT" sz="900" dirty="0"/>
              <a:t>0</a:t>
            </a:r>
          </a:p>
        </p:txBody>
      </p:sp>
      <p:sp>
        <p:nvSpPr>
          <p:cNvPr id="49" name="Google Shape;295;p45">
            <a:extLst>
              <a:ext uri="{FF2B5EF4-FFF2-40B4-BE49-F238E27FC236}">
                <a16:creationId xmlns:a16="http://schemas.microsoft.com/office/drawing/2014/main" id="{3D13715A-28EF-1BE9-380E-BAB611E68943}"/>
              </a:ext>
            </a:extLst>
          </p:cNvPr>
          <p:cNvSpPr txBox="1">
            <a:spLocks/>
          </p:cNvSpPr>
          <p:nvPr/>
        </p:nvSpPr>
        <p:spPr>
          <a:xfrm>
            <a:off x="7884975" y="2581275"/>
            <a:ext cx="478700" cy="2603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Alexandria Medium"/>
              <a:buNone/>
              <a:defRPr sz="1800" b="0" i="0" u="none" strike="noStrike" cap="none">
                <a:solidFill>
                  <a:schemeClr val="dk1"/>
                </a:solidFill>
                <a:latin typeface="Alexandria Medium"/>
                <a:ea typeface="Alexandria Medium"/>
                <a:cs typeface="Alexandria Medium"/>
                <a:sym typeface="Alexandria Medium"/>
              </a:defRPr>
            </a:lvl1pPr>
            <a:lvl2pPr marL="914400" marR="0" lvl="1"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2pPr>
            <a:lvl3pPr marL="1371600" marR="0" lvl="2"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3pPr>
            <a:lvl4pPr marL="1828800" marR="0" lvl="3"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4pPr>
            <a:lvl5pPr marL="2286000" marR="0" lvl="4"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5pPr>
            <a:lvl6pPr marL="2743200" marR="0" lvl="5"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6pPr>
            <a:lvl7pPr marL="3200400" marR="0" lvl="6"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7pPr>
            <a:lvl8pPr marL="3657600" marR="0" lvl="7"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8pPr>
            <a:lvl9pPr marL="4114800" marR="0" lvl="8"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9pPr>
          </a:lstStyle>
          <a:p>
            <a:pPr marL="0" indent="0"/>
            <a:r>
              <a:rPr lang="pt-PT" sz="900" dirty="0"/>
              <a:t>100</a:t>
            </a:r>
          </a:p>
        </p:txBody>
      </p:sp>
      <p:sp>
        <p:nvSpPr>
          <p:cNvPr id="50" name="Google Shape;295;p45">
            <a:extLst>
              <a:ext uri="{FF2B5EF4-FFF2-40B4-BE49-F238E27FC236}">
                <a16:creationId xmlns:a16="http://schemas.microsoft.com/office/drawing/2014/main" id="{6B2A4413-5F45-F527-2337-8C209702602F}"/>
              </a:ext>
            </a:extLst>
          </p:cNvPr>
          <p:cNvSpPr txBox="1">
            <a:spLocks/>
          </p:cNvSpPr>
          <p:nvPr/>
        </p:nvSpPr>
        <p:spPr>
          <a:xfrm>
            <a:off x="7884975" y="2962272"/>
            <a:ext cx="478700" cy="2603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Alexandria Medium"/>
              <a:buNone/>
              <a:defRPr sz="1800" b="0" i="0" u="none" strike="noStrike" cap="none">
                <a:solidFill>
                  <a:schemeClr val="dk1"/>
                </a:solidFill>
                <a:latin typeface="Alexandria Medium"/>
                <a:ea typeface="Alexandria Medium"/>
                <a:cs typeface="Alexandria Medium"/>
                <a:sym typeface="Alexandria Medium"/>
              </a:defRPr>
            </a:lvl1pPr>
            <a:lvl2pPr marL="914400" marR="0" lvl="1"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2pPr>
            <a:lvl3pPr marL="1371600" marR="0" lvl="2"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3pPr>
            <a:lvl4pPr marL="1828800" marR="0" lvl="3"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4pPr>
            <a:lvl5pPr marL="2286000" marR="0" lvl="4"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5pPr>
            <a:lvl6pPr marL="2743200" marR="0" lvl="5"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6pPr>
            <a:lvl7pPr marL="3200400" marR="0" lvl="6"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7pPr>
            <a:lvl8pPr marL="3657600" marR="0" lvl="7"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8pPr>
            <a:lvl9pPr marL="4114800" marR="0" lvl="8"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9pPr>
          </a:lstStyle>
          <a:p>
            <a:pPr marL="0" indent="0"/>
            <a:r>
              <a:rPr lang="pt-PT" sz="900" dirty="0"/>
              <a:t>30</a:t>
            </a:r>
          </a:p>
        </p:txBody>
      </p:sp>
      <p:sp>
        <p:nvSpPr>
          <p:cNvPr id="51" name="Oval 50">
            <a:extLst>
              <a:ext uri="{FF2B5EF4-FFF2-40B4-BE49-F238E27FC236}">
                <a16:creationId xmlns:a16="http://schemas.microsoft.com/office/drawing/2014/main" id="{E28B7F8F-94C5-ADF1-62DD-CF8FECB8D091}"/>
              </a:ext>
            </a:extLst>
          </p:cNvPr>
          <p:cNvSpPr/>
          <p:nvPr/>
        </p:nvSpPr>
        <p:spPr>
          <a:xfrm>
            <a:off x="6389075" y="2279767"/>
            <a:ext cx="107950" cy="107949"/>
          </a:xfrm>
          <a:prstGeom prst="ellipse">
            <a:avLst/>
          </a:prstGeom>
          <a:solidFill>
            <a:schemeClr val="accent2"/>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t-PT" b="1">
              <a:ln w="22225">
                <a:solidFill>
                  <a:schemeClr val="accent2"/>
                </a:solidFill>
                <a:prstDash val="solid"/>
              </a:ln>
              <a:solidFill>
                <a:schemeClr val="accent2">
                  <a:lumMod val="40000"/>
                  <a:lumOff val="60000"/>
                </a:schemeClr>
              </a:solidFill>
            </a:endParaRPr>
          </a:p>
        </p:txBody>
      </p:sp>
      <p:sp>
        <p:nvSpPr>
          <p:cNvPr id="52" name="Oval 51">
            <a:extLst>
              <a:ext uri="{FF2B5EF4-FFF2-40B4-BE49-F238E27FC236}">
                <a16:creationId xmlns:a16="http://schemas.microsoft.com/office/drawing/2014/main" id="{9FDF2ED7-765C-8510-C0BC-E15D3C51C284}"/>
              </a:ext>
            </a:extLst>
          </p:cNvPr>
          <p:cNvSpPr/>
          <p:nvPr/>
        </p:nvSpPr>
        <p:spPr>
          <a:xfrm>
            <a:off x="7755050" y="2638422"/>
            <a:ext cx="107950" cy="107949"/>
          </a:xfrm>
          <a:prstGeom prst="ellipse">
            <a:avLst/>
          </a:prstGeom>
          <a:solidFill>
            <a:schemeClr val="accent2"/>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t-PT" b="1">
              <a:ln w="22225">
                <a:solidFill>
                  <a:schemeClr val="accent2"/>
                </a:solidFill>
                <a:prstDash val="solid"/>
              </a:ln>
              <a:solidFill>
                <a:schemeClr val="accent2">
                  <a:lumMod val="40000"/>
                  <a:lumOff val="60000"/>
                </a:schemeClr>
              </a:solidFill>
            </a:endParaRPr>
          </a:p>
        </p:txBody>
      </p:sp>
      <p:sp>
        <p:nvSpPr>
          <p:cNvPr id="53" name="Oval 52">
            <a:extLst>
              <a:ext uri="{FF2B5EF4-FFF2-40B4-BE49-F238E27FC236}">
                <a16:creationId xmlns:a16="http://schemas.microsoft.com/office/drawing/2014/main" id="{B6D3C977-7988-9D97-A046-77F057574CC1}"/>
              </a:ext>
            </a:extLst>
          </p:cNvPr>
          <p:cNvSpPr/>
          <p:nvPr/>
        </p:nvSpPr>
        <p:spPr>
          <a:xfrm>
            <a:off x="6845525" y="3018629"/>
            <a:ext cx="107950" cy="107949"/>
          </a:xfrm>
          <a:prstGeom prst="ellipse">
            <a:avLst/>
          </a:prstGeom>
          <a:solidFill>
            <a:schemeClr val="accent2"/>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t-PT" b="1">
              <a:ln w="22225">
                <a:solidFill>
                  <a:schemeClr val="accent2"/>
                </a:solidFill>
                <a:prstDash val="solid"/>
              </a:ln>
              <a:solidFill>
                <a:schemeClr val="accent2">
                  <a:lumMod val="40000"/>
                  <a:lumOff val="60000"/>
                </a:schemeClr>
              </a:solidFill>
            </a:endParaRPr>
          </a:p>
        </p:txBody>
      </p:sp>
      <p:pic>
        <p:nvPicPr>
          <p:cNvPr id="55" name="Imagem 54">
            <a:extLst>
              <a:ext uri="{FF2B5EF4-FFF2-40B4-BE49-F238E27FC236}">
                <a16:creationId xmlns:a16="http://schemas.microsoft.com/office/drawing/2014/main" id="{560BAA88-3571-045E-E59F-EE2B7FFA59FC}"/>
              </a:ext>
            </a:extLst>
          </p:cNvPr>
          <p:cNvPicPr>
            <a:picLocks noChangeAspect="1"/>
          </p:cNvPicPr>
          <p:nvPr/>
        </p:nvPicPr>
        <p:blipFill rotWithShape="1">
          <a:blip r:embed="rId4"/>
          <a:srcRect l="14067" t="12101" r="37833" b="17492"/>
          <a:stretch/>
        </p:blipFill>
        <p:spPr bwMode="auto">
          <a:xfrm>
            <a:off x="3620974" y="3368441"/>
            <a:ext cx="1731089" cy="797822"/>
          </a:xfrm>
          <a:prstGeom prst="roundRect">
            <a:avLst/>
          </a:prstGeom>
          <a:ln>
            <a:noFill/>
          </a:ln>
          <a:extLst>
            <a:ext uri="{53640926-AAD7-44D8-BBD7-CCE9431645EC}">
              <a14:shadowObscured xmlns:a14="http://schemas.microsoft.com/office/drawing/2010/main"/>
            </a:ext>
          </a:extLst>
        </p:spPr>
      </p:pic>
      <p:pic>
        <p:nvPicPr>
          <p:cNvPr id="56" name="Imagem 55">
            <a:extLst>
              <a:ext uri="{FF2B5EF4-FFF2-40B4-BE49-F238E27FC236}">
                <a16:creationId xmlns:a16="http://schemas.microsoft.com/office/drawing/2014/main" id="{4BB934B5-AF02-4044-D1D6-9A68A9956D41}"/>
              </a:ext>
            </a:extLst>
          </p:cNvPr>
          <p:cNvPicPr>
            <a:picLocks noChangeAspect="1"/>
          </p:cNvPicPr>
          <p:nvPr/>
        </p:nvPicPr>
        <p:blipFill rotWithShape="1">
          <a:blip r:embed="rId5"/>
          <a:srcRect l="14433" t="13299" r="37833" b="17993"/>
          <a:stretch/>
        </p:blipFill>
        <p:spPr bwMode="auto">
          <a:xfrm>
            <a:off x="6389075" y="3354952"/>
            <a:ext cx="1731089" cy="784521"/>
          </a:xfrm>
          <a:prstGeom prst="round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23127558"/>
      </p:ext>
    </p:extLst>
  </p:cSld>
  <p:clrMapOvr>
    <a:masterClrMapping/>
  </p:clrMapOvr>
  <p:transition spd="slow">
    <p:push dir="u"/>
  </p:transition>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631"/>
        <p:cNvGrpSpPr/>
        <p:nvPr/>
      </p:nvGrpSpPr>
      <p:grpSpPr>
        <a:xfrm>
          <a:off x="0" y="0"/>
          <a:ext cx="0" cy="0"/>
          <a:chOff x="0" y="0"/>
          <a:chExt cx="0" cy="0"/>
        </a:xfrm>
      </p:grpSpPr>
      <p:grpSp>
        <p:nvGrpSpPr>
          <p:cNvPr id="4632" name="Google Shape;4632;p82"/>
          <p:cNvGrpSpPr/>
          <p:nvPr/>
        </p:nvGrpSpPr>
        <p:grpSpPr>
          <a:xfrm>
            <a:off x="821785" y="2307635"/>
            <a:ext cx="339235" cy="298186"/>
            <a:chOff x="898875" y="244725"/>
            <a:chExt cx="481800" cy="423500"/>
          </a:xfrm>
        </p:grpSpPr>
        <p:sp>
          <p:nvSpPr>
            <p:cNvPr id="4633" name="Google Shape;4633;p8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4" name="Google Shape;4634;p8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5" name="Google Shape;4635;p8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6" name="Google Shape;4636;p8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7" name="Google Shape;4637;p8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8" name="Google Shape;4638;p8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39" name="Google Shape;4639;p82"/>
          <p:cNvGrpSpPr/>
          <p:nvPr/>
        </p:nvGrpSpPr>
        <p:grpSpPr>
          <a:xfrm>
            <a:off x="1260167" y="2287103"/>
            <a:ext cx="298169" cy="339253"/>
            <a:chOff x="1529350" y="258825"/>
            <a:chExt cx="423475" cy="481825"/>
          </a:xfrm>
        </p:grpSpPr>
        <p:sp>
          <p:nvSpPr>
            <p:cNvPr id="4640" name="Google Shape;4640;p8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1" name="Google Shape;4641;p8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42" name="Google Shape;4642;p82"/>
          <p:cNvGrpSpPr/>
          <p:nvPr/>
        </p:nvGrpSpPr>
        <p:grpSpPr>
          <a:xfrm>
            <a:off x="2102437" y="2287102"/>
            <a:ext cx="298169" cy="339253"/>
            <a:chOff x="2707500" y="249400"/>
            <a:chExt cx="423475" cy="481825"/>
          </a:xfrm>
        </p:grpSpPr>
        <p:sp>
          <p:nvSpPr>
            <p:cNvPr id="4643" name="Google Shape;4643;p8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4" name="Google Shape;4644;p8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45" name="Google Shape;4645;p82"/>
          <p:cNvGrpSpPr/>
          <p:nvPr/>
        </p:nvGrpSpPr>
        <p:grpSpPr>
          <a:xfrm>
            <a:off x="2516052" y="2287428"/>
            <a:ext cx="305386" cy="338602"/>
            <a:chOff x="3300325" y="249875"/>
            <a:chExt cx="433725" cy="480900"/>
          </a:xfrm>
        </p:grpSpPr>
        <p:sp>
          <p:nvSpPr>
            <p:cNvPr id="4646" name="Google Shape;4646;p8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7" name="Google Shape;4647;p8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8" name="Google Shape;4648;p8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9" name="Google Shape;4649;p8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0" name="Google Shape;4650;p8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1" name="Google Shape;4651;p8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52" name="Google Shape;4652;p82"/>
          <p:cNvGrpSpPr/>
          <p:nvPr/>
        </p:nvGrpSpPr>
        <p:grpSpPr>
          <a:xfrm>
            <a:off x="1653142" y="2367273"/>
            <a:ext cx="340890" cy="178912"/>
            <a:chOff x="2084325" y="363300"/>
            <a:chExt cx="484150" cy="254100"/>
          </a:xfrm>
        </p:grpSpPr>
        <p:sp>
          <p:nvSpPr>
            <p:cNvPr id="4653" name="Google Shape;4653;p8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4" name="Google Shape;4654;p8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55" name="Google Shape;4655;p82"/>
          <p:cNvGrpSpPr/>
          <p:nvPr/>
        </p:nvGrpSpPr>
        <p:grpSpPr>
          <a:xfrm>
            <a:off x="2905137" y="2287349"/>
            <a:ext cx="352349" cy="338760"/>
            <a:chOff x="3854700" y="249750"/>
            <a:chExt cx="500425" cy="481125"/>
          </a:xfrm>
        </p:grpSpPr>
        <p:sp>
          <p:nvSpPr>
            <p:cNvPr id="4656" name="Google Shape;4656;p8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7" name="Google Shape;4657;p8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8" name="Google Shape;4658;p8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9" name="Google Shape;4659;p8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0" name="Google Shape;4660;p8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1" name="Google Shape;4661;p8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2" name="Google Shape;4662;p8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3" name="Google Shape;4663;p8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64" name="Google Shape;4664;p82"/>
          <p:cNvGrpSpPr/>
          <p:nvPr/>
        </p:nvGrpSpPr>
        <p:grpSpPr>
          <a:xfrm>
            <a:off x="3323126" y="2287349"/>
            <a:ext cx="352349" cy="338760"/>
            <a:chOff x="4447550" y="249750"/>
            <a:chExt cx="500425" cy="481125"/>
          </a:xfrm>
        </p:grpSpPr>
        <p:sp>
          <p:nvSpPr>
            <p:cNvPr id="4665" name="Google Shape;4665;p8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6" name="Google Shape;4666;p8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67" name="Google Shape;4667;p82"/>
          <p:cNvGrpSpPr/>
          <p:nvPr/>
        </p:nvGrpSpPr>
        <p:grpSpPr>
          <a:xfrm>
            <a:off x="3752328" y="2287102"/>
            <a:ext cx="339253" cy="339253"/>
            <a:chOff x="5049725" y="249400"/>
            <a:chExt cx="481825" cy="481825"/>
          </a:xfrm>
        </p:grpSpPr>
        <p:sp>
          <p:nvSpPr>
            <p:cNvPr id="4668" name="Google Shape;4668;p8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9" name="Google Shape;4669;p8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70" name="Google Shape;4670;p82"/>
          <p:cNvGrpSpPr/>
          <p:nvPr/>
        </p:nvGrpSpPr>
        <p:grpSpPr>
          <a:xfrm>
            <a:off x="4166269" y="2287102"/>
            <a:ext cx="339253" cy="339253"/>
            <a:chOff x="5660400" y="238125"/>
            <a:chExt cx="481825" cy="481825"/>
          </a:xfrm>
        </p:grpSpPr>
        <p:sp>
          <p:nvSpPr>
            <p:cNvPr id="4671" name="Google Shape;4671;p8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2" name="Google Shape;4672;p8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73" name="Google Shape;4673;p82"/>
          <p:cNvGrpSpPr/>
          <p:nvPr/>
        </p:nvGrpSpPr>
        <p:grpSpPr>
          <a:xfrm>
            <a:off x="4582955" y="2287102"/>
            <a:ext cx="339253" cy="339253"/>
            <a:chOff x="6235400" y="249400"/>
            <a:chExt cx="481825" cy="481825"/>
          </a:xfrm>
        </p:grpSpPr>
        <p:sp>
          <p:nvSpPr>
            <p:cNvPr id="4674" name="Google Shape;4674;p8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5" name="Google Shape;4675;p8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6" name="Google Shape;4676;p8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7" name="Google Shape;4677;p8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8" name="Google Shape;4678;p8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79" name="Google Shape;4679;p82"/>
          <p:cNvGrpSpPr/>
          <p:nvPr/>
        </p:nvGrpSpPr>
        <p:grpSpPr>
          <a:xfrm>
            <a:off x="821301" y="2731810"/>
            <a:ext cx="340204" cy="298116"/>
            <a:chOff x="899850" y="871450"/>
            <a:chExt cx="483175" cy="423400"/>
          </a:xfrm>
        </p:grpSpPr>
        <p:sp>
          <p:nvSpPr>
            <p:cNvPr id="4680" name="Google Shape;4680;p8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1" name="Google Shape;4681;p8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2" name="Google Shape;4682;p8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3" name="Google Shape;4683;p8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84" name="Google Shape;4684;p82"/>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685" name="Google Shape;4685;p82"/>
          <p:cNvGrpSpPr/>
          <p:nvPr/>
        </p:nvGrpSpPr>
        <p:grpSpPr>
          <a:xfrm>
            <a:off x="1653301" y="2711232"/>
            <a:ext cx="340573" cy="339271"/>
            <a:chOff x="2085450" y="842250"/>
            <a:chExt cx="483700" cy="481850"/>
          </a:xfrm>
        </p:grpSpPr>
        <p:sp>
          <p:nvSpPr>
            <p:cNvPr id="4686" name="Google Shape;4686;p8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7" name="Google Shape;4687;p8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8" name="Google Shape;4688;p8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89" name="Google Shape;4689;p82"/>
          <p:cNvGrpSpPr/>
          <p:nvPr/>
        </p:nvGrpSpPr>
        <p:grpSpPr>
          <a:xfrm>
            <a:off x="2081868" y="2711241"/>
            <a:ext cx="339306" cy="339253"/>
            <a:chOff x="2685825" y="840375"/>
            <a:chExt cx="481900" cy="481825"/>
          </a:xfrm>
        </p:grpSpPr>
        <p:sp>
          <p:nvSpPr>
            <p:cNvPr id="4690" name="Google Shape;4690;p8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1" name="Google Shape;4691;p8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92" name="Google Shape;4692;p82"/>
          <p:cNvGrpSpPr/>
          <p:nvPr/>
        </p:nvGrpSpPr>
        <p:grpSpPr>
          <a:xfrm>
            <a:off x="2493529" y="2710924"/>
            <a:ext cx="350431" cy="339887"/>
            <a:chOff x="3270675" y="841800"/>
            <a:chExt cx="497700" cy="482725"/>
          </a:xfrm>
        </p:grpSpPr>
        <p:sp>
          <p:nvSpPr>
            <p:cNvPr id="4693" name="Google Shape;4693;p8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4" name="Google Shape;4694;p8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5" name="Google Shape;4695;p8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96" name="Google Shape;4696;p82"/>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697" name="Google Shape;4697;p82"/>
          <p:cNvGrpSpPr/>
          <p:nvPr/>
        </p:nvGrpSpPr>
        <p:grpSpPr>
          <a:xfrm>
            <a:off x="3329675" y="2731783"/>
            <a:ext cx="339253" cy="298169"/>
            <a:chOff x="4467200" y="877100"/>
            <a:chExt cx="481825" cy="423475"/>
          </a:xfrm>
        </p:grpSpPr>
        <p:sp>
          <p:nvSpPr>
            <p:cNvPr id="4698" name="Google Shape;4698;p8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9" name="Google Shape;4699;p8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0" name="Google Shape;4700;p8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1" name="Google Shape;4701;p8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02" name="Google Shape;4702;p82"/>
          <p:cNvGrpSpPr/>
          <p:nvPr/>
        </p:nvGrpSpPr>
        <p:grpSpPr>
          <a:xfrm>
            <a:off x="3744565" y="2711232"/>
            <a:ext cx="354778" cy="339271"/>
            <a:chOff x="5045500" y="842250"/>
            <a:chExt cx="503875" cy="481850"/>
          </a:xfrm>
        </p:grpSpPr>
        <p:sp>
          <p:nvSpPr>
            <p:cNvPr id="4703" name="Google Shape;4703;p8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4" name="Google Shape;4704;p8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05" name="Google Shape;4705;p82"/>
          <p:cNvGrpSpPr/>
          <p:nvPr/>
        </p:nvGrpSpPr>
        <p:grpSpPr>
          <a:xfrm>
            <a:off x="4167413" y="2737451"/>
            <a:ext cx="336965" cy="286833"/>
            <a:chOff x="5645200" y="879425"/>
            <a:chExt cx="478575" cy="407375"/>
          </a:xfrm>
        </p:grpSpPr>
        <p:sp>
          <p:nvSpPr>
            <p:cNvPr id="4706" name="Google Shape;4706;p8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7" name="Google Shape;4707;p8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8" name="Google Shape;4708;p8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9" name="Google Shape;4709;p8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0" name="Google Shape;4710;p8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1" name="Google Shape;4711;p8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12" name="Google Shape;4712;p82"/>
          <p:cNvGrpSpPr/>
          <p:nvPr/>
        </p:nvGrpSpPr>
        <p:grpSpPr>
          <a:xfrm>
            <a:off x="4603488" y="2711241"/>
            <a:ext cx="298186" cy="339253"/>
            <a:chOff x="6264525" y="842250"/>
            <a:chExt cx="423500" cy="481825"/>
          </a:xfrm>
        </p:grpSpPr>
        <p:sp>
          <p:nvSpPr>
            <p:cNvPr id="4713" name="Google Shape;4713;p8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4" name="Google Shape;4714;p8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5" name="Google Shape;4715;p8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6" name="Google Shape;4716;p8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7" name="Google Shape;4717;p8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8" name="Google Shape;4718;p8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9" name="Google Shape;4719;p8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20" name="Google Shape;4720;p82"/>
          <p:cNvGrpSpPr/>
          <p:nvPr/>
        </p:nvGrpSpPr>
        <p:grpSpPr>
          <a:xfrm>
            <a:off x="821776" y="3125895"/>
            <a:ext cx="339253" cy="339253"/>
            <a:chOff x="900750" y="1436075"/>
            <a:chExt cx="481825" cy="481825"/>
          </a:xfrm>
        </p:grpSpPr>
        <p:sp>
          <p:nvSpPr>
            <p:cNvPr id="4721" name="Google Shape;4721;p8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2" name="Google Shape;4722;p8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3" name="Google Shape;4723;p8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4" name="Google Shape;4724;p8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25" name="Google Shape;4725;p82"/>
          <p:cNvGrpSpPr/>
          <p:nvPr/>
        </p:nvGrpSpPr>
        <p:grpSpPr>
          <a:xfrm>
            <a:off x="1239624" y="3186183"/>
            <a:ext cx="339253" cy="218676"/>
            <a:chOff x="1492675" y="1520750"/>
            <a:chExt cx="481825" cy="310575"/>
          </a:xfrm>
        </p:grpSpPr>
        <p:sp>
          <p:nvSpPr>
            <p:cNvPr id="4726" name="Google Shape;4726;p8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7" name="Google Shape;4727;p8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28" name="Google Shape;4728;p82"/>
          <p:cNvGrpSpPr/>
          <p:nvPr/>
        </p:nvGrpSpPr>
        <p:grpSpPr>
          <a:xfrm>
            <a:off x="1647421" y="3125877"/>
            <a:ext cx="352332" cy="339288"/>
            <a:chOff x="2071000" y="1435025"/>
            <a:chExt cx="500400" cy="481875"/>
          </a:xfrm>
        </p:grpSpPr>
        <p:sp>
          <p:nvSpPr>
            <p:cNvPr id="4729" name="Google Shape;4729;p8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0" name="Google Shape;4730;p8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1" name="Google Shape;4731;p8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2" name="Google Shape;4732;p82"/>
          <p:cNvGrpSpPr/>
          <p:nvPr/>
        </p:nvGrpSpPr>
        <p:grpSpPr>
          <a:xfrm>
            <a:off x="2075584" y="3146709"/>
            <a:ext cx="351874" cy="297623"/>
            <a:chOff x="2678350" y="1464650"/>
            <a:chExt cx="499750" cy="422700"/>
          </a:xfrm>
        </p:grpSpPr>
        <p:sp>
          <p:nvSpPr>
            <p:cNvPr id="4733" name="Google Shape;4733;p8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4" name="Google Shape;4734;p8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5" name="Google Shape;4735;p8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6" name="Google Shape;4736;p82"/>
          <p:cNvGrpSpPr/>
          <p:nvPr/>
        </p:nvGrpSpPr>
        <p:grpSpPr>
          <a:xfrm>
            <a:off x="2499118" y="3125895"/>
            <a:ext cx="339253" cy="339253"/>
            <a:chOff x="3271200" y="1435075"/>
            <a:chExt cx="481825" cy="481825"/>
          </a:xfrm>
        </p:grpSpPr>
        <p:sp>
          <p:nvSpPr>
            <p:cNvPr id="4737" name="Google Shape;4737;p8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8" name="Google Shape;4738;p8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9" name="Google Shape;4739;p82"/>
          <p:cNvGrpSpPr/>
          <p:nvPr/>
        </p:nvGrpSpPr>
        <p:grpSpPr>
          <a:xfrm>
            <a:off x="2909591" y="3125877"/>
            <a:ext cx="343442" cy="339288"/>
            <a:chOff x="3858100" y="1435075"/>
            <a:chExt cx="487775" cy="481875"/>
          </a:xfrm>
        </p:grpSpPr>
        <p:sp>
          <p:nvSpPr>
            <p:cNvPr id="4740" name="Google Shape;4740;p8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1" name="Google Shape;4741;p8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2" name="Google Shape;4742;p8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3" name="Google Shape;4743;p8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4" name="Google Shape;4744;p8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5" name="Google Shape;4745;p82"/>
          <p:cNvGrpSpPr/>
          <p:nvPr/>
        </p:nvGrpSpPr>
        <p:grpSpPr>
          <a:xfrm>
            <a:off x="3329674" y="3125895"/>
            <a:ext cx="339253" cy="339253"/>
            <a:chOff x="4456875" y="1435075"/>
            <a:chExt cx="481825" cy="481825"/>
          </a:xfrm>
        </p:grpSpPr>
        <p:sp>
          <p:nvSpPr>
            <p:cNvPr id="4746" name="Google Shape;4746;p8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7" name="Google Shape;4747;p8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8" name="Google Shape;4748;p8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9" name="Google Shape;4749;p8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0" name="Google Shape;4750;p8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1" name="Google Shape;4751;p8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2" name="Google Shape;4752;p8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3" name="Google Shape;4753;p8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4" name="Google Shape;4754;p8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5" name="Google Shape;4755;p8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6" name="Google Shape;4756;p8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7" name="Google Shape;4757;p8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8" name="Google Shape;4758;p8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9" name="Google Shape;4759;p8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0" name="Google Shape;4760;p8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1" name="Google Shape;4761;p8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2" name="Google Shape;4762;p8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3" name="Google Shape;4763;p8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4" name="Google Shape;4764;p8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5" name="Google Shape;4765;p82"/>
          <p:cNvGrpSpPr/>
          <p:nvPr/>
        </p:nvGrpSpPr>
        <p:grpSpPr>
          <a:xfrm>
            <a:off x="3750665" y="3125886"/>
            <a:ext cx="342580" cy="339271"/>
            <a:chOff x="5049725" y="1435050"/>
            <a:chExt cx="486550" cy="481850"/>
          </a:xfrm>
        </p:grpSpPr>
        <p:sp>
          <p:nvSpPr>
            <p:cNvPr id="4766" name="Google Shape;4766;p8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7" name="Google Shape;4767;p8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8" name="Google Shape;4768;p8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9" name="Google Shape;4769;p8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0" name="Google Shape;4770;p82"/>
          <p:cNvGrpSpPr/>
          <p:nvPr/>
        </p:nvGrpSpPr>
        <p:grpSpPr>
          <a:xfrm>
            <a:off x="4166216" y="3125895"/>
            <a:ext cx="339359" cy="339253"/>
            <a:chOff x="5642475" y="1435075"/>
            <a:chExt cx="481975" cy="481825"/>
          </a:xfrm>
        </p:grpSpPr>
        <p:sp>
          <p:nvSpPr>
            <p:cNvPr id="4771" name="Google Shape;4771;p8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2" name="Google Shape;4772;p8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3" name="Google Shape;4773;p8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4" name="Google Shape;4774;p82"/>
          <p:cNvGrpSpPr/>
          <p:nvPr/>
        </p:nvGrpSpPr>
        <p:grpSpPr>
          <a:xfrm>
            <a:off x="4580702" y="3125886"/>
            <a:ext cx="343759" cy="339271"/>
            <a:chOff x="6232000" y="1435050"/>
            <a:chExt cx="488225" cy="481850"/>
          </a:xfrm>
        </p:grpSpPr>
        <p:sp>
          <p:nvSpPr>
            <p:cNvPr id="4775" name="Google Shape;4775;p8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6" name="Google Shape;4776;p8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7" name="Google Shape;4777;p8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8" name="Google Shape;4778;p8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9" name="Google Shape;4779;p8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0" name="Google Shape;4780;p82"/>
          <p:cNvGrpSpPr/>
          <p:nvPr/>
        </p:nvGrpSpPr>
        <p:grpSpPr>
          <a:xfrm>
            <a:off x="841438" y="3539545"/>
            <a:ext cx="299929" cy="337792"/>
            <a:chOff x="924450" y="2028975"/>
            <a:chExt cx="425975" cy="479750"/>
          </a:xfrm>
        </p:grpSpPr>
        <p:sp>
          <p:nvSpPr>
            <p:cNvPr id="4781" name="Google Shape;4781;p8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2" name="Google Shape;4782;p8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3" name="Google Shape;4783;p8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4" name="Google Shape;4784;p82"/>
          <p:cNvGrpSpPr/>
          <p:nvPr/>
        </p:nvGrpSpPr>
        <p:grpSpPr>
          <a:xfrm>
            <a:off x="1653934" y="3559347"/>
            <a:ext cx="339306" cy="298186"/>
            <a:chOff x="2085450" y="2057100"/>
            <a:chExt cx="481900" cy="423500"/>
          </a:xfrm>
        </p:grpSpPr>
        <p:sp>
          <p:nvSpPr>
            <p:cNvPr id="4785" name="Google Shape;4785;p8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6" name="Google Shape;4786;p8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7" name="Google Shape;4787;p8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8" name="Google Shape;4788;p82"/>
          <p:cNvGrpSpPr/>
          <p:nvPr/>
        </p:nvGrpSpPr>
        <p:grpSpPr>
          <a:xfrm>
            <a:off x="2081868" y="3582592"/>
            <a:ext cx="339306" cy="251698"/>
            <a:chOff x="2678275" y="2090100"/>
            <a:chExt cx="481900" cy="357475"/>
          </a:xfrm>
        </p:grpSpPr>
        <p:sp>
          <p:nvSpPr>
            <p:cNvPr id="4789" name="Google Shape;4789;p8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0" name="Google Shape;4790;p8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1" name="Google Shape;4791;p8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2" name="Google Shape;4792;p8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3" name="Google Shape;4793;p8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4" name="Google Shape;4794;p82"/>
          <p:cNvGrpSpPr/>
          <p:nvPr/>
        </p:nvGrpSpPr>
        <p:grpSpPr>
          <a:xfrm>
            <a:off x="2559072" y="3594790"/>
            <a:ext cx="219345" cy="227301"/>
            <a:chOff x="3357325" y="2093500"/>
            <a:chExt cx="311525" cy="322825"/>
          </a:xfrm>
        </p:grpSpPr>
        <p:sp>
          <p:nvSpPr>
            <p:cNvPr id="4795" name="Google Shape;4795;p8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6" name="Google Shape;4796;p8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7" name="Google Shape;4797;p8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98" name="Google Shape;4798;p82"/>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99" name="Google Shape;4799;p82"/>
          <p:cNvGrpSpPr/>
          <p:nvPr/>
        </p:nvGrpSpPr>
        <p:grpSpPr>
          <a:xfrm>
            <a:off x="3353262" y="3538814"/>
            <a:ext cx="292078" cy="339253"/>
            <a:chOff x="4492800" y="2027925"/>
            <a:chExt cx="414825" cy="481825"/>
          </a:xfrm>
        </p:grpSpPr>
        <p:sp>
          <p:nvSpPr>
            <p:cNvPr id="4800" name="Google Shape;4800;p8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1" name="Google Shape;4801;p8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02" name="Google Shape;4802;p82"/>
          <p:cNvGrpSpPr/>
          <p:nvPr/>
        </p:nvGrpSpPr>
        <p:grpSpPr>
          <a:xfrm>
            <a:off x="3752354" y="3538805"/>
            <a:ext cx="339200" cy="339271"/>
            <a:chOff x="5049725" y="2027900"/>
            <a:chExt cx="481750" cy="481850"/>
          </a:xfrm>
        </p:grpSpPr>
        <p:sp>
          <p:nvSpPr>
            <p:cNvPr id="4803" name="Google Shape;4803;p8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4" name="Google Shape;4804;p8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5" name="Google Shape;4805;p8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6" name="Google Shape;4806;p8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7" name="Google Shape;4807;p8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8" name="Google Shape;4808;p8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9" name="Google Shape;4809;p8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0" name="Google Shape;4810;p8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1" name="Google Shape;4811;p82"/>
          <p:cNvGrpSpPr/>
          <p:nvPr/>
        </p:nvGrpSpPr>
        <p:grpSpPr>
          <a:xfrm>
            <a:off x="4225950" y="3538893"/>
            <a:ext cx="219890" cy="339095"/>
            <a:chOff x="5726350" y="2028150"/>
            <a:chExt cx="312300" cy="481600"/>
          </a:xfrm>
        </p:grpSpPr>
        <p:sp>
          <p:nvSpPr>
            <p:cNvPr id="4812" name="Google Shape;4812;p8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3" name="Google Shape;4813;p8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4" name="Google Shape;4814;p8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5" name="Google Shape;4815;p82"/>
          <p:cNvGrpSpPr/>
          <p:nvPr/>
        </p:nvGrpSpPr>
        <p:grpSpPr>
          <a:xfrm>
            <a:off x="4586141" y="3542000"/>
            <a:ext cx="332881" cy="332881"/>
            <a:chOff x="6239925" y="2032450"/>
            <a:chExt cx="472775" cy="472775"/>
          </a:xfrm>
        </p:grpSpPr>
        <p:sp>
          <p:nvSpPr>
            <p:cNvPr id="4816" name="Google Shape;4816;p8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7" name="Google Shape;4817;p8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8" name="Google Shape;4818;p82"/>
          <p:cNvGrpSpPr/>
          <p:nvPr/>
        </p:nvGrpSpPr>
        <p:grpSpPr>
          <a:xfrm>
            <a:off x="5035233" y="2364092"/>
            <a:ext cx="334641" cy="185425"/>
            <a:chOff x="903075" y="2730000"/>
            <a:chExt cx="475275" cy="263350"/>
          </a:xfrm>
        </p:grpSpPr>
        <p:sp>
          <p:nvSpPr>
            <p:cNvPr id="4819" name="Google Shape;4819;p8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0" name="Google Shape;4820;p8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1" name="Google Shape;4821;p8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2" name="Google Shape;4822;p82"/>
          <p:cNvGrpSpPr/>
          <p:nvPr/>
        </p:nvGrpSpPr>
        <p:grpSpPr>
          <a:xfrm>
            <a:off x="1239624" y="3538814"/>
            <a:ext cx="339253" cy="339253"/>
            <a:chOff x="1492675" y="2027925"/>
            <a:chExt cx="481825" cy="481825"/>
          </a:xfrm>
        </p:grpSpPr>
        <p:sp>
          <p:nvSpPr>
            <p:cNvPr id="4823" name="Google Shape;4823;p8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4" name="Google Shape;4824;p8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5" name="Google Shape;4825;p8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6" name="Google Shape;4826;p8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7" name="Google Shape;4827;p8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8" name="Google Shape;4828;p82"/>
          <p:cNvGrpSpPr/>
          <p:nvPr/>
        </p:nvGrpSpPr>
        <p:grpSpPr>
          <a:xfrm>
            <a:off x="5466000" y="2287178"/>
            <a:ext cx="339253" cy="339253"/>
            <a:chOff x="1492675" y="2620775"/>
            <a:chExt cx="481825" cy="481825"/>
          </a:xfrm>
        </p:grpSpPr>
        <p:sp>
          <p:nvSpPr>
            <p:cNvPr id="4829" name="Google Shape;4829;p8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0" name="Google Shape;4830;p8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31" name="Google Shape;4831;p82"/>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32" name="Google Shape;4832;p82"/>
          <p:cNvGrpSpPr/>
          <p:nvPr/>
        </p:nvGrpSpPr>
        <p:grpSpPr>
          <a:xfrm>
            <a:off x="6289754" y="2303161"/>
            <a:ext cx="333585" cy="307287"/>
            <a:chOff x="2682350" y="2643425"/>
            <a:chExt cx="473775" cy="436425"/>
          </a:xfrm>
        </p:grpSpPr>
        <p:sp>
          <p:nvSpPr>
            <p:cNvPr id="4833" name="Google Shape;4833;p8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4" name="Google Shape;4834;p8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5" name="Google Shape;4835;p8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6" name="Google Shape;4836;p8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7" name="Google Shape;4837;p8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8" name="Google Shape;4838;p8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9" name="Google Shape;4839;p8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40" name="Google Shape;4840;p82"/>
          <p:cNvGrpSpPr/>
          <p:nvPr/>
        </p:nvGrpSpPr>
        <p:grpSpPr>
          <a:xfrm>
            <a:off x="6755243" y="2287178"/>
            <a:ext cx="238531" cy="339253"/>
            <a:chOff x="3342725" y="2620775"/>
            <a:chExt cx="338775" cy="481825"/>
          </a:xfrm>
        </p:grpSpPr>
        <p:sp>
          <p:nvSpPr>
            <p:cNvPr id="4841" name="Google Shape;4841;p8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2" name="Google Shape;4842;p8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3" name="Google Shape;4843;p8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44" name="Google Shape;4844;p82"/>
          <p:cNvGrpSpPr/>
          <p:nvPr/>
        </p:nvGrpSpPr>
        <p:grpSpPr>
          <a:xfrm>
            <a:off x="7148994" y="2287178"/>
            <a:ext cx="278296" cy="339253"/>
            <a:chOff x="3907325" y="2620775"/>
            <a:chExt cx="395250" cy="481825"/>
          </a:xfrm>
        </p:grpSpPr>
        <p:sp>
          <p:nvSpPr>
            <p:cNvPr id="4845" name="Google Shape;4845;p8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6" name="Google Shape;4846;p8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7" name="Google Shape;4847;p8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8" name="Google Shape;4848;p8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49" name="Google Shape;4849;p82"/>
          <p:cNvGrpSpPr/>
          <p:nvPr/>
        </p:nvGrpSpPr>
        <p:grpSpPr>
          <a:xfrm>
            <a:off x="7542181" y="2297783"/>
            <a:ext cx="339253" cy="318042"/>
            <a:chOff x="4456875" y="2635825"/>
            <a:chExt cx="481825" cy="451700"/>
          </a:xfrm>
        </p:grpSpPr>
        <p:sp>
          <p:nvSpPr>
            <p:cNvPr id="4850" name="Google Shape;4850;p8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1" name="Google Shape;4851;p8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2" name="Google Shape;4852;p8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3" name="Google Shape;4853;p8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4" name="Google Shape;4854;p8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5" name="Google Shape;4855;p8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56" name="Google Shape;4856;p82"/>
          <p:cNvGrpSpPr/>
          <p:nvPr/>
        </p:nvGrpSpPr>
        <p:grpSpPr>
          <a:xfrm>
            <a:off x="7967105" y="2297783"/>
            <a:ext cx="339253" cy="318042"/>
            <a:chOff x="5049725" y="2635825"/>
            <a:chExt cx="481825" cy="451700"/>
          </a:xfrm>
        </p:grpSpPr>
        <p:sp>
          <p:nvSpPr>
            <p:cNvPr id="4857" name="Google Shape;4857;p8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8" name="Google Shape;4858;p8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9" name="Google Shape;4859;p8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0" name="Google Shape;4860;p82"/>
          <p:cNvGrpSpPr/>
          <p:nvPr/>
        </p:nvGrpSpPr>
        <p:grpSpPr>
          <a:xfrm>
            <a:off x="2211475" y="3952243"/>
            <a:ext cx="338566" cy="338373"/>
            <a:chOff x="5643000" y="2621375"/>
            <a:chExt cx="480850" cy="480575"/>
          </a:xfrm>
        </p:grpSpPr>
        <p:sp>
          <p:nvSpPr>
            <p:cNvPr id="4861" name="Google Shape;4861;p8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2" name="Google Shape;4862;p8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3" name="Google Shape;4863;p8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4" name="Google Shape;4864;p8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5" name="Google Shape;4865;p8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6" name="Google Shape;4866;p8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7" name="Google Shape;4867;p8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8" name="Google Shape;4868;p82"/>
          <p:cNvGrpSpPr/>
          <p:nvPr/>
        </p:nvGrpSpPr>
        <p:grpSpPr>
          <a:xfrm>
            <a:off x="4032695" y="3951803"/>
            <a:ext cx="339359" cy="339253"/>
            <a:chOff x="6235250" y="2620775"/>
            <a:chExt cx="481975" cy="481825"/>
          </a:xfrm>
        </p:grpSpPr>
        <p:sp>
          <p:nvSpPr>
            <p:cNvPr id="4869" name="Google Shape;4869;p8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0" name="Google Shape;4870;p8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1" name="Google Shape;4871;p8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2" name="Google Shape;4872;p8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3" name="Google Shape;4873;p8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74" name="Google Shape;4874;p82"/>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75" name="Google Shape;4875;p82"/>
          <p:cNvGrpSpPr/>
          <p:nvPr/>
        </p:nvGrpSpPr>
        <p:grpSpPr>
          <a:xfrm>
            <a:off x="5465078" y="2711317"/>
            <a:ext cx="341101" cy="339253"/>
            <a:chOff x="1535000" y="3223325"/>
            <a:chExt cx="484450" cy="481825"/>
          </a:xfrm>
        </p:grpSpPr>
        <p:sp>
          <p:nvSpPr>
            <p:cNvPr id="4876" name="Google Shape;4876;p8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7" name="Google Shape;4877;p8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8" name="Google Shape;4878;p8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9" name="Google Shape;4879;p82"/>
          <p:cNvGrpSpPr/>
          <p:nvPr/>
        </p:nvGrpSpPr>
        <p:grpSpPr>
          <a:xfrm>
            <a:off x="5872645" y="2746618"/>
            <a:ext cx="339253" cy="268649"/>
            <a:chOff x="2085525" y="3263750"/>
            <a:chExt cx="481825" cy="381550"/>
          </a:xfrm>
        </p:grpSpPr>
        <p:sp>
          <p:nvSpPr>
            <p:cNvPr id="4880" name="Google Shape;4880;p8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1" name="Google Shape;4881;p8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82" name="Google Shape;4882;p82"/>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83" name="Google Shape;4883;p82"/>
          <p:cNvGrpSpPr/>
          <p:nvPr/>
        </p:nvGrpSpPr>
        <p:grpSpPr>
          <a:xfrm>
            <a:off x="6704407" y="2711308"/>
            <a:ext cx="340204" cy="339271"/>
            <a:chOff x="3270450" y="3213625"/>
            <a:chExt cx="483175" cy="481850"/>
          </a:xfrm>
        </p:grpSpPr>
        <p:sp>
          <p:nvSpPr>
            <p:cNvPr id="4884" name="Google Shape;4884;p8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5" name="Google Shape;4885;p8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6" name="Google Shape;4886;p82"/>
          <p:cNvGrpSpPr/>
          <p:nvPr/>
        </p:nvGrpSpPr>
        <p:grpSpPr>
          <a:xfrm>
            <a:off x="7203676" y="2711317"/>
            <a:ext cx="168931" cy="339253"/>
            <a:chOff x="3984950" y="3213600"/>
            <a:chExt cx="239925" cy="481825"/>
          </a:xfrm>
        </p:grpSpPr>
        <p:sp>
          <p:nvSpPr>
            <p:cNvPr id="4887" name="Google Shape;4887;p8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8" name="Google Shape;4888;p8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89" name="Google Shape;4889;p82"/>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0" name="Google Shape;4890;p82"/>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91" name="Google Shape;4891;p82"/>
          <p:cNvGrpSpPr/>
          <p:nvPr/>
        </p:nvGrpSpPr>
        <p:grpSpPr>
          <a:xfrm>
            <a:off x="1736111" y="3981487"/>
            <a:ext cx="355218" cy="279880"/>
            <a:chOff x="5629975" y="3255775"/>
            <a:chExt cx="504500" cy="397500"/>
          </a:xfrm>
        </p:grpSpPr>
        <p:sp>
          <p:nvSpPr>
            <p:cNvPr id="4892" name="Google Shape;4892;p8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3" name="Google Shape;4893;p8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4" name="Google Shape;4894;p8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5" name="Google Shape;4895;p8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6" name="Google Shape;4896;p8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7" name="Google Shape;4897;p82"/>
          <p:cNvGrpSpPr/>
          <p:nvPr/>
        </p:nvGrpSpPr>
        <p:grpSpPr>
          <a:xfrm>
            <a:off x="3572294" y="3981593"/>
            <a:ext cx="340256" cy="279669"/>
            <a:chOff x="6234950" y="3255925"/>
            <a:chExt cx="483250" cy="397200"/>
          </a:xfrm>
        </p:grpSpPr>
        <p:sp>
          <p:nvSpPr>
            <p:cNvPr id="4898" name="Google Shape;4898;p8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9" name="Google Shape;4899;p8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0" name="Google Shape;4900;p8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1" name="Google Shape;4901;p8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2" name="Google Shape;4902;p8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3" name="Google Shape;4903;p8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4" name="Google Shape;4904;p82"/>
          <p:cNvGrpSpPr/>
          <p:nvPr/>
        </p:nvGrpSpPr>
        <p:grpSpPr>
          <a:xfrm>
            <a:off x="5043532" y="3125970"/>
            <a:ext cx="318042" cy="339253"/>
            <a:chOff x="914900" y="3806450"/>
            <a:chExt cx="451700" cy="481825"/>
          </a:xfrm>
        </p:grpSpPr>
        <p:sp>
          <p:nvSpPr>
            <p:cNvPr id="4905" name="Google Shape;4905;p8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6" name="Google Shape;4906;p8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7" name="Google Shape;4907;p8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8" name="Google Shape;4908;p8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9" name="Google Shape;4909;p8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0" name="Google Shape;4910;p82"/>
          <p:cNvGrpSpPr/>
          <p:nvPr/>
        </p:nvGrpSpPr>
        <p:grpSpPr>
          <a:xfrm>
            <a:off x="5462454" y="3125785"/>
            <a:ext cx="346347" cy="339623"/>
            <a:chOff x="1490050" y="3805975"/>
            <a:chExt cx="491900" cy="482350"/>
          </a:xfrm>
        </p:grpSpPr>
        <p:sp>
          <p:nvSpPr>
            <p:cNvPr id="4911" name="Google Shape;4911;p8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2" name="Google Shape;4912;p8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3" name="Google Shape;4913;p8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4" name="Google Shape;4914;p8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5" name="Google Shape;4915;p82"/>
          <p:cNvGrpSpPr/>
          <p:nvPr/>
        </p:nvGrpSpPr>
        <p:grpSpPr>
          <a:xfrm>
            <a:off x="5886322" y="3125970"/>
            <a:ext cx="311899" cy="339253"/>
            <a:chOff x="2104275" y="3806450"/>
            <a:chExt cx="442975" cy="481825"/>
          </a:xfrm>
        </p:grpSpPr>
        <p:sp>
          <p:nvSpPr>
            <p:cNvPr id="4916" name="Google Shape;4916;p8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7" name="Google Shape;4917;p8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8" name="Google Shape;4918;p82"/>
          <p:cNvGrpSpPr/>
          <p:nvPr/>
        </p:nvGrpSpPr>
        <p:grpSpPr>
          <a:xfrm>
            <a:off x="6309839" y="3125970"/>
            <a:ext cx="293416" cy="339253"/>
            <a:chOff x="2710875" y="3806450"/>
            <a:chExt cx="416725" cy="481825"/>
          </a:xfrm>
        </p:grpSpPr>
        <p:sp>
          <p:nvSpPr>
            <p:cNvPr id="4919" name="Google Shape;4919;p8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0" name="Google Shape;4920;p8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1" name="Google Shape;4921;p82"/>
          <p:cNvGrpSpPr/>
          <p:nvPr/>
        </p:nvGrpSpPr>
        <p:grpSpPr>
          <a:xfrm>
            <a:off x="6704883" y="3166412"/>
            <a:ext cx="339253" cy="258369"/>
            <a:chOff x="3271200" y="3863875"/>
            <a:chExt cx="481825" cy="366950"/>
          </a:xfrm>
        </p:grpSpPr>
        <p:sp>
          <p:nvSpPr>
            <p:cNvPr id="4922" name="Google Shape;4922;p8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3" name="Google Shape;4923;p8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4" name="Google Shape;4924;p82"/>
          <p:cNvGrpSpPr/>
          <p:nvPr/>
        </p:nvGrpSpPr>
        <p:grpSpPr>
          <a:xfrm>
            <a:off x="7140377" y="3126199"/>
            <a:ext cx="295528" cy="338795"/>
            <a:chOff x="3895050" y="3806775"/>
            <a:chExt cx="419725" cy="481175"/>
          </a:xfrm>
        </p:grpSpPr>
        <p:sp>
          <p:nvSpPr>
            <p:cNvPr id="4925" name="Google Shape;4925;p8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6" name="Google Shape;4926;p8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7" name="Google Shape;4927;p82"/>
          <p:cNvGrpSpPr/>
          <p:nvPr/>
        </p:nvGrpSpPr>
        <p:grpSpPr>
          <a:xfrm>
            <a:off x="7543659" y="3125979"/>
            <a:ext cx="336296" cy="339235"/>
            <a:chOff x="4464775" y="3806475"/>
            <a:chExt cx="477625" cy="481800"/>
          </a:xfrm>
        </p:grpSpPr>
        <p:sp>
          <p:nvSpPr>
            <p:cNvPr id="4928" name="Google Shape;4928;p8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9" name="Google Shape;4929;p8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0" name="Google Shape;4930;p8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1" name="Google Shape;4931;p8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2" name="Google Shape;4932;p8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3" name="Google Shape;4933;p8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4" name="Google Shape;4934;p82"/>
          <p:cNvGrpSpPr/>
          <p:nvPr/>
        </p:nvGrpSpPr>
        <p:grpSpPr>
          <a:xfrm>
            <a:off x="7967105" y="3125970"/>
            <a:ext cx="339253" cy="339253"/>
            <a:chOff x="5049725" y="3806450"/>
            <a:chExt cx="481825" cy="481825"/>
          </a:xfrm>
        </p:grpSpPr>
        <p:sp>
          <p:nvSpPr>
            <p:cNvPr id="4935" name="Google Shape;4935;p8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6" name="Google Shape;4936;p8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7" name="Google Shape;4937;p8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8" name="Google Shape;4938;p82"/>
          <p:cNvGrpSpPr/>
          <p:nvPr/>
        </p:nvGrpSpPr>
        <p:grpSpPr>
          <a:xfrm>
            <a:off x="1276714" y="3951798"/>
            <a:ext cx="339253" cy="339253"/>
            <a:chOff x="5651375" y="3806450"/>
            <a:chExt cx="481825" cy="481825"/>
          </a:xfrm>
        </p:grpSpPr>
        <p:sp>
          <p:nvSpPr>
            <p:cNvPr id="4939" name="Google Shape;4939;p8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0" name="Google Shape;4940;p8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1" name="Google Shape;4941;p8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2" name="Google Shape;4942;p8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3" name="Google Shape;4943;p82"/>
          <p:cNvGrpSpPr/>
          <p:nvPr/>
        </p:nvGrpSpPr>
        <p:grpSpPr>
          <a:xfrm>
            <a:off x="3153646" y="3953787"/>
            <a:ext cx="298503" cy="335275"/>
            <a:chOff x="6264300" y="3809300"/>
            <a:chExt cx="423950" cy="476175"/>
          </a:xfrm>
        </p:grpSpPr>
        <p:sp>
          <p:nvSpPr>
            <p:cNvPr id="4944" name="Google Shape;4944;p8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5" name="Google Shape;4945;p8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6" name="Google Shape;4946;p8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7" name="Google Shape;4947;p82"/>
          <p:cNvGrpSpPr/>
          <p:nvPr/>
        </p:nvGrpSpPr>
        <p:grpSpPr>
          <a:xfrm>
            <a:off x="5032267" y="3538881"/>
            <a:ext cx="340573" cy="339271"/>
            <a:chOff x="898875" y="4399275"/>
            <a:chExt cx="483700" cy="481850"/>
          </a:xfrm>
        </p:grpSpPr>
        <p:sp>
          <p:nvSpPr>
            <p:cNvPr id="4948" name="Google Shape;4948;p8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9" name="Google Shape;4949;p82"/>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0" name="Google Shape;4950;p8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1" name="Google Shape;4951;p8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2" name="Google Shape;4952;p8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3" name="Google Shape;4953;p8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4" name="Google Shape;4954;p8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5" name="Google Shape;4955;p8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6" name="Google Shape;4956;p82"/>
          <p:cNvGrpSpPr/>
          <p:nvPr/>
        </p:nvGrpSpPr>
        <p:grpSpPr>
          <a:xfrm>
            <a:off x="5466000" y="3554133"/>
            <a:ext cx="339253" cy="308765"/>
            <a:chOff x="1492675" y="4420975"/>
            <a:chExt cx="481825" cy="438525"/>
          </a:xfrm>
        </p:grpSpPr>
        <p:sp>
          <p:nvSpPr>
            <p:cNvPr id="4957" name="Google Shape;4957;p8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8" name="Google Shape;4958;p8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9" name="Google Shape;4959;p8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0" name="Google Shape;4960;p8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1" name="Google Shape;4961;p8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2" name="Google Shape;4962;p82"/>
          <p:cNvGrpSpPr/>
          <p:nvPr/>
        </p:nvGrpSpPr>
        <p:grpSpPr>
          <a:xfrm>
            <a:off x="5870982" y="3539558"/>
            <a:ext cx="342580" cy="337915"/>
            <a:chOff x="2084100" y="4400250"/>
            <a:chExt cx="486550" cy="479925"/>
          </a:xfrm>
        </p:grpSpPr>
        <p:sp>
          <p:nvSpPr>
            <p:cNvPr id="4963" name="Google Shape;4963;p8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4" name="Google Shape;4964;p8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5" name="Google Shape;4965;p8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6" name="Google Shape;4966;p8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7" name="Google Shape;4967;p8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8" name="Google Shape;4968;p8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9" name="Google Shape;4969;p82"/>
          <p:cNvGrpSpPr/>
          <p:nvPr/>
        </p:nvGrpSpPr>
        <p:grpSpPr>
          <a:xfrm>
            <a:off x="6307462" y="3538907"/>
            <a:ext cx="298169" cy="339218"/>
            <a:chOff x="2707950" y="4399325"/>
            <a:chExt cx="423475" cy="481775"/>
          </a:xfrm>
        </p:grpSpPr>
        <p:sp>
          <p:nvSpPr>
            <p:cNvPr id="4970" name="Google Shape;4970;p8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1" name="Google Shape;4971;p8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2" name="Google Shape;4972;p8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3" name="Google Shape;4973;p8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4" name="Google Shape;4974;p8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5" name="Google Shape;4975;p8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6" name="Google Shape;4976;p8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7" name="Google Shape;4977;p8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8" name="Google Shape;4978;p8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9" name="Google Shape;4979;p8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0" name="Google Shape;4980;p8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1" name="Google Shape;4981;p8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2" name="Google Shape;4982;p82"/>
          <p:cNvGrpSpPr/>
          <p:nvPr/>
        </p:nvGrpSpPr>
        <p:grpSpPr>
          <a:xfrm>
            <a:off x="6736981" y="3538881"/>
            <a:ext cx="275057" cy="339271"/>
            <a:chOff x="3330525" y="4399275"/>
            <a:chExt cx="390650" cy="481850"/>
          </a:xfrm>
        </p:grpSpPr>
        <p:sp>
          <p:nvSpPr>
            <p:cNvPr id="4983" name="Google Shape;4983;p8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4" name="Google Shape;4984;p8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5" name="Google Shape;4985;p8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6" name="Google Shape;4986;p8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7" name="Google Shape;4987;p8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8" name="Google Shape;4988;p8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9" name="Google Shape;4989;p8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0" name="Google Shape;4990;p82"/>
          <p:cNvGrpSpPr/>
          <p:nvPr/>
        </p:nvGrpSpPr>
        <p:grpSpPr>
          <a:xfrm>
            <a:off x="7161510" y="3538890"/>
            <a:ext cx="253265" cy="339253"/>
            <a:chOff x="3938800" y="4399275"/>
            <a:chExt cx="359700" cy="481825"/>
          </a:xfrm>
        </p:grpSpPr>
        <p:sp>
          <p:nvSpPr>
            <p:cNvPr id="4991" name="Google Shape;4991;p8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2" name="Google Shape;4992;p8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3" name="Google Shape;4993;p8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4" name="Google Shape;4994;p8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5" name="Google Shape;4995;p8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6" name="Google Shape;4996;p82"/>
          <p:cNvGrpSpPr/>
          <p:nvPr/>
        </p:nvGrpSpPr>
        <p:grpSpPr>
          <a:xfrm>
            <a:off x="7632288" y="3538890"/>
            <a:ext cx="159039" cy="339253"/>
            <a:chOff x="4584850" y="4399275"/>
            <a:chExt cx="225875" cy="481825"/>
          </a:xfrm>
        </p:grpSpPr>
        <p:sp>
          <p:nvSpPr>
            <p:cNvPr id="4997" name="Google Shape;4997;p8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8" name="Google Shape;4998;p8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99" name="Google Shape;4999;p82"/>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00" name="Google Shape;5000;p82"/>
          <p:cNvGrpSpPr/>
          <p:nvPr/>
        </p:nvGrpSpPr>
        <p:grpSpPr>
          <a:xfrm>
            <a:off x="817316" y="3951795"/>
            <a:ext cx="339253" cy="339253"/>
            <a:chOff x="5642550" y="4399275"/>
            <a:chExt cx="481825" cy="481825"/>
          </a:xfrm>
        </p:grpSpPr>
        <p:sp>
          <p:nvSpPr>
            <p:cNvPr id="5001" name="Google Shape;5001;p8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2" name="Google Shape;5002;p8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3" name="Google Shape;5003;p82"/>
          <p:cNvGrpSpPr/>
          <p:nvPr/>
        </p:nvGrpSpPr>
        <p:grpSpPr>
          <a:xfrm>
            <a:off x="2670186" y="3963703"/>
            <a:ext cx="363316" cy="315437"/>
            <a:chOff x="6218300" y="4416175"/>
            <a:chExt cx="516000" cy="448000"/>
          </a:xfrm>
        </p:grpSpPr>
        <p:sp>
          <p:nvSpPr>
            <p:cNvPr id="5004" name="Google Shape;5004;p8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5" name="Google Shape;5005;p8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6" name="Google Shape;5006;p8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7" name="Google Shape;5007;p82"/>
          <p:cNvGrpSpPr/>
          <p:nvPr/>
        </p:nvGrpSpPr>
        <p:grpSpPr>
          <a:xfrm>
            <a:off x="5870391" y="3951792"/>
            <a:ext cx="339253" cy="339253"/>
            <a:chOff x="899850" y="4992125"/>
            <a:chExt cx="481825" cy="481825"/>
          </a:xfrm>
        </p:grpSpPr>
        <p:sp>
          <p:nvSpPr>
            <p:cNvPr id="5008" name="Google Shape;5008;p8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9" name="Google Shape;5009;p8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0" name="Google Shape;5010;p8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1" name="Google Shape;5011;p82"/>
          <p:cNvGrpSpPr/>
          <p:nvPr/>
        </p:nvGrpSpPr>
        <p:grpSpPr>
          <a:xfrm>
            <a:off x="5410993" y="3951792"/>
            <a:ext cx="339253" cy="339253"/>
            <a:chOff x="1492675" y="4992125"/>
            <a:chExt cx="481825" cy="481825"/>
          </a:xfrm>
        </p:grpSpPr>
        <p:sp>
          <p:nvSpPr>
            <p:cNvPr id="5012" name="Google Shape;5012;p8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3" name="Google Shape;5013;p8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4" name="Google Shape;5014;p82"/>
          <p:cNvGrpSpPr/>
          <p:nvPr/>
        </p:nvGrpSpPr>
        <p:grpSpPr>
          <a:xfrm>
            <a:off x="4951595" y="3951792"/>
            <a:ext cx="339253" cy="339253"/>
            <a:chOff x="2085525" y="4992125"/>
            <a:chExt cx="481825" cy="481825"/>
          </a:xfrm>
        </p:grpSpPr>
        <p:sp>
          <p:nvSpPr>
            <p:cNvPr id="5015" name="Google Shape;5015;p8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6" name="Google Shape;5016;p8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7" name="Google Shape;5017;p82"/>
          <p:cNvGrpSpPr/>
          <p:nvPr/>
        </p:nvGrpSpPr>
        <p:grpSpPr>
          <a:xfrm>
            <a:off x="6789344" y="3951792"/>
            <a:ext cx="339253" cy="339253"/>
            <a:chOff x="2678350" y="4992125"/>
            <a:chExt cx="481825" cy="481825"/>
          </a:xfrm>
        </p:grpSpPr>
        <p:sp>
          <p:nvSpPr>
            <p:cNvPr id="5018" name="Google Shape;5018;p8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9" name="Google Shape;5019;p8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0" name="Google Shape;5020;p8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1" name="Google Shape;5021;p82"/>
          <p:cNvGrpSpPr/>
          <p:nvPr/>
        </p:nvGrpSpPr>
        <p:grpSpPr>
          <a:xfrm>
            <a:off x="4492198" y="3951792"/>
            <a:ext cx="339253" cy="339253"/>
            <a:chOff x="3271200" y="4992125"/>
            <a:chExt cx="481825" cy="481825"/>
          </a:xfrm>
        </p:grpSpPr>
        <p:sp>
          <p:nvSpPr>
            <p:cNvPr id="5022" name="Google Shape;5022;p8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3" name="Google Shape;5023;p8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4" name="Google Shape;5024;p8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5" name="Google Shape;5025;p82"/>
          <p:cNvGrpSpPr/>
          <p:nvPr/>
        </p:nvGrpSpPr>
        <p:grpSpPr>
          <a:xfrm>
            <a:off x="6329788" y="3952813"/>
            <a:ext cx="339411" cy="337211"/>
            <a:chOff x="5049575" y="4993600"/>
            <a:chExt cx="482050" cy="478925"/>
          </a:xfrm>
        </p:grpSpPr>
        <p:sp>
          <p:nvSpPr>
            <p:cNvPr id="5026" name="Google Shape;5026;p8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7" name="Google Shape;5027;p8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8" name="Google Shape;5028;p8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9" name="Google Shape;5029;p8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30" name="Google Shape;5030;p82"/>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031" name="Google Shape;5031;p8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5032" name="Google Shape;5032;p82"/>
          <p:cNvGrpSpPr/>
          <p:nvPr/>
        </p:nvGrpSpPr>
        <p:grpSpPr>
          <a:xfrm>
            <a:off x="7248742" y="3975375"/>
            <a:ext cx="195300" cy="343772"/>
            <a:chOff x="3999225" y="4364775"/>
            <a:chExt cx="195300" cy="343772"/>
          </a:xfrm>
        </p:grpSpPr>
        <p:grpSp>
          <p:nvGrpSpPr>
            <p:cNvPr id="5033" name="Google Shape;5033;p82"/>
            <p:cNvGrpSpPr/>
            <p:nvPr/>
          </p:nvGrpSpPr>
          <p:grpSpPr>
            <a:xfrm>
              <a:off x="4048568" y="4562577"/>
              <a:ext cx="97317" cy="145970"/>
              <a:chOff x="1529575" y="2222650"/>
              <a:chExt cx="203125" cy="304675"/>
            </a:xfrm>
          </p:grpSpPr>
          <p:sp>
            <p:nvSpPr>
              <p:cNvPr id="5034" name="Google Shape;5034;p82"/>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82"/>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6" name="Google Shape;5036;p82"/>
            <p:cNvGrpSpPr/>
            <p:nvPr/>
          </p:nvGrpSpPr>
          <p:grpSpPr>
            <a:xfrm>
              <a:off x="3999225" y="4364775"/>
              <a:ext cx="195300" cy="195300"/>
              <a:chOff x="3999225" y="4364775"/>
              <a:chExt cx="195300" cy="195300"/>
            </a:xfrm>
          </p:grpSpPr>
          <p:sp>
            <p:nvSpPr>
              <p:cNvPr id="5037" name="Google Shape;5037;p82"/>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82"/>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39" name="Google Shape;5039;p82"/>
          <p:cNvGrpSpPr/>
          <p:nvPr/>
        </p:nvGrpSpPr>
        <p:grpSpPr>
          <a:xfrm>
            <a:off x="7564186" y="3991627"/>
            <a:ext cx="277088" cy="259611"/>
            <a:chOff x="4335888" y="4398114"/>
            <a:chExt cx="277088" cy="259611"/>
          </a:xfrm>
        </p:grpSpPr>
        <p:grpSp>
          <p:nvGrpSpPr>
            <p:cNvPr id="5040" name="Google Shape;5040;p82"/>
            <p:cNvGrpSpPr/>
            <p:nvPr/>
          </p:nvGrpSpPr>
          <p:grpSpPr>
            <a:xfrm>
              <a:off x="4335888" y="4462425"/>
              <a:ext cx="195300" cy="195300"/>
              <a:chOff x="4335888" y="4462425"/>
              <a:chExt cx="195300" cy="195300"/>
            </a:xfrm>
          </p:grpSpPr>
          <p:sp>
            <p:nvSpPr>
              <p:cNvPr id="5041" name="Google Shape;5041;p82"/>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82"/>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3" name="Google Shape;5043;p82"/>
            <p:cNvGrpSpPr/>
            <p:nvPr/>
          </p:nvGrpSpPr>
          <p:grpSpPr>
            <a:xfrm>
              <a:off x="4509813" y="4398114"/>
              <a:ext cx="103162" cy="103198"/>
              <a:chOff x="2277975" y="2021700"/>
              <a:chExt cx="215325" cy="215400"/>
            </a:xfrm>
          </p:grpSpPr>
          <p:sp>
            <p:nvSpPr>
              <p:cNvPr id="5044" name="Google Shape;5044;p82"/>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82"/>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46" name="Google Shape;5046;p82"/>
          <p:cNvGrpSpPr/>
          <p:nvPr/>
        </p:nvGrpSpPr>
        <p:grpSpPr>
          <a:xfrm>
            <a:off x="7961419" y="4049613"/>
            <a:ext cx="392275" cy="195300"/>
            <a:chOff x="4752588" y="4440200"/>
            <a:chExt cx="392275" cy="195300"/>
          </a:xfrm>
        </p:grpSpPr>
        <p:grpSp>
          <p:nvGrpSpPr>
            <p:cNvPr id="5047" name="Google Shape;5047;p82"/>
            <p:cNvGrpSpPr/>
            <p:nvPr/>
          </p:nvGrpSpPr>
          <p:grpSpPr>
            <a:xfrm>
              <a:off x="4950384" y="4469728"/>
              <a:ext cx="194479" cy="136244"/>
              <a:chOff x="3163375" y="2175125"/>
              <a:chExt cx="405925" cy="284375"/>
            </a:xfrm>
          </p:grpSpPr>
          <p:sp>
            <p:nvSpPr>
              <p:cNvPr id="5048" name="Google Shape;5048;p82"/>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82"/>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82"/>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82"/>
            <p:cNvGrpSpPr/>
            <p:nvPr/>
          </p:nvGrpSpPr>
          <p:grpSpPr>
            <a:xfrm>
              <a:off x="4752588" y="4440200"/>
              <a:ext cx="195300" cy="195300"/>
              <a:chOff x="4335888" y="4462425"/>
              <a:chExt cx="195300" cy="195300"/>
            </a:xfrm>
          </p:grpSpPr>
          <p:sp>
            <p:nvSpPr>
              <p:cNvPr id="5052" name="Google Shape;5052;p82"/>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82"/>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057"/>
        <p:cNvGrpSpPr/>
        <p:nvPr/>
      </p:nvGrpSpPr>
      <p:grpSpPr>
        <a:xfrm>
          <a:off x="0" y="0"/>
          <a:ext cx="0" cy="0"/>
          <a:chOff x="0" y="0"/>
          <a:chExt cx="0" cy="0"/>
        </a:xfrm>
      </p:grpSpPr>
      <p:grpSp>
        <p:nvGrpSpPr>
          <p:cNvPr id="5058" name="Google Shape;5058;p83"/>
          <p:cNvGrpSpPr/>
          <p:nvPr/>
        </p:nvGrpSpPr>
        <p:grpSpPr>
          <a:xfrm>
            <a:off x="856199" y="1311179"/>
            <a:ext cx="322099" cy="370529"/>
            <a:chOff x="-42971725" y="3217825"/>
            <a:chExt cx="275675" cy="317125"/>
          </a:xfrm>
        </p:grpSpPr>
        <p:sp>
          <p:nvSpPr>
            <p:cNvPr id="5059" name="Google Shape;5059;p8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8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8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83"/>
          <p:cNvGrpSpPr/>
          <p:nvPr/>
        </p:nvGrpSpPr>
        <p:grpSpPr>
          <a:xfrm>
            <a:off x="828113" y="1779835"/>
            <a:ext cx="378270" cy="337551"/>
            <a:chOff x="-42996150" y="3612600"/>
            <a:chExt cx="323750" cy="288900"/>
          </a:xfrm>
        </p:grpSpPr>
        <p:sp>
          <p:nvSpPr>
            <p:cNvPr id="5063" name="Google Shape;5063;p8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8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8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6" name="Google Shape;5066;p83"/>
          <p:cNvGrpSpPr/>
          <p:nvPr/>
        </p:nvGrpSpPr>
        <p:grpSpPr>
          <a:xfrm>
            <a:off x="830874" y="2189205"/>
            <a:ext cx="372749" cy="370909"/>
            <a:chOff x="-42994575" y="3950300"/>
            <a:chExt cx="319025" cy="317450"/>
          </a:xfrm>
        </p:grpSpPr>
        <p:sp>
          <p:nvSpPr>
            <p:cNvPr id="5067" name="Google Shape;5067;p8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8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8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83"/>
          <p:cNvGrpSpPr/>
          <p:nvPr/>
        </p:nvGrpSpPr>
        <p:grpSpPr>
          <a:xfrm>
            <a:off x="2984269" y="1336037"/>
            <a:ext cx="371785" cy="370879"/>
            <a:chOff x="-41111350" y="3239100"/>
            <a:chExt cx="318200" cy="317425"/>
          </a:xfrm>
        </p:grpSpPr>
        <p:sp>
          <p:nvSpPr>
            <p:cNvPr id="5071" name="Google Shape;5071;p8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8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8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8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5" name="Google Shape;5075;p83"/>
          <p:cNvGrpSpPr/>
          <p:nvPr/>
        </p:nvGrpSpPr>
        <p:grpSpPr>
          <a:xfrm>
            <a:off x="2980588" y="1771568"/>
            <a:ext cx="379146" cy="370967"/>
            <a:chOff x="-41117650" y="3605525"/>
            <a:chExt cx="324500" cy="317500"/>
          </a:xfrm>
        </p:grpSpPr>
        <p:sp>
          <p:nvSpPr>
            <p:cNvPr id="5076" name="Google Shape;5076;p8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8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8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9" name="Google Shape;5079;p83"/>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0" name="Google Shape;5080;p83"/>
          <p:cNvGrpSpPr/>
          <p:nvPr/>
        </p:nvGrpSpPr>
        <p:grpSpPr>
          <a:xfrm>
            <a:off x="1806843" y="2663092"/>
            <a:ext cx="216271" cy="371814"/>
            <a:chOff x="-39205300" y="3220175"/>
            <a:chExt cx="185100" cy="318225"/>
          </a:xfrm>
        </p:grpSpPr>
        <p:sp>
          <p:nvSpPr>
            <p:cNvPr id="5081" name="Google Shape;5081;p8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8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3" name="Google Shape;5083;p83"/>
          <p:cNvGrpSpPr/>
          <p:nvPr/>
        </p:nvGrpSpPr>
        <p:grpSpPr>
          <a:xfrm>
            <a:off x="1772370" y="3123163"/>
            <a:ext cx="300016" cy="369273"/>
            <a:chOff x="-39248625" y="3588600"/>
            <a:chExt cx="256775" cy="316050"/>
          </a:xfrm>
        </p:grpSpPr>
        <p:sp>
          <p:nvSpPr>
            <p:cNvPr id="5084" name="Google Shape;5084;p8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8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6" name="Google Shape;5086;p83"/>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83"/>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8" name="Google Shape;5088;p83"/>
          <p:cNvGrpSpPr/>
          <p:nvPr/>
        </p:nvGrpSpPr>
        <p:grpSpPr>
          <a:xfrm>
            <a:off x="1223084" y="1311179"/>
            <a:ext cx="429504" cy="370879"/>
            <a:chOff x="-42651700" y="3217825"/>
            <a:chExt cx="367600" cy="317425"/>
          </a:xfrm>
        </p:grpSpPr>
        <p:sp>
          <p:nvSpPr>
            <p:cNvPr id="5089" name="Google Shape;5089;p8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8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8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8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3" name="Google Shape;5093;p83"/>
          <p:cNvGrpSpPr/>
          <p:nvPr/>
        </p:nvGrpSpPr>
        <p:grpSpPr>
          <a:xfrm>
            <a:off x="1258516" y="1750829"/>
            <a:ext cx="358640" cy="363226"/>
            <a:chOff x="-42617300" y="3587775"/>
            <a:chExt cx="306950" cy="310875"/>
          </a:xfrm>
        </p:grpSpPr>
        <p:sp>
          <p:nvSpPr>
            <p:cNvPr id="5094" name="Google Shape;5094;p8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8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6" name="Google Shape;5096;p83"/>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7" name="Google Shape;5097;p83"/>
          <p:cNvGrpSpPr/>
          <p:nvPr/>
        </p:nvGrpSpPr>
        <p:grpSpPr>
          <a:xfrm>
            <a:off x="3430343" y="1335569"/>
            <a:ext cx="376926" cy="370324"/>
            <a:chOff x="-40748275" y="3238700"/>
            <a:chExt cx="322600" cy="316950"/>
          </a:xfrm>
        </p:grpSpPr>
        <p:sp>
          <p:nvSpPr>
            <p:cNvPr id="5098" name="Google Shape;5098;p8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8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8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8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8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8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4" name="Google Shape;5104;p83"/>
          <p:cNvGrpSpPr/>
          <p:nvPr/>
        </p:nvGrpSpPr>
        <p:grpSpPr>
          <a:xfrm>
            <a:off x="3432899" y="1803553"/>
            <a:ext cx="371814" cy="338690"/>
            <a:chOff x="-40745125" y="3632900"/>
            <a:chExt cx="318225" cy="289875"/>
          </a:xfrm>
        </p:grpSpPr>
        <p:sp>
          <p:nvSpPr>
            <p:cNvPr id="5105" name="Google Shape;5105;p8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8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8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8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8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8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8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2" name="Google Shape;5112;p83"/>
          <p:cNvGrpSpPr/>
          <p:nvPr/>
        </p:nvGrpSpPr>
        <p:grpSpPr>
          <a:xfrm>
            <a:off x="3437047" y="2214764"/>
            <a:ext cx="363518" cy="370178"/>
            <a:chOff x="-40742750" y="3972175"/>
            <a:chExt cx="311125" cy="316825"/>
          </a:xfrm>
        </p:grpSpPr>
        <p:sp>
          <p:nvSpPr>
            <p:cNvPr id="5113" name="Google Shape;5113;p8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8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83"/>
          <p:cNvGrpSpPr/>
          <p:nvPr/>
        </p:nvGrpSpPr>
        <p:grpSpPr>
          <a:xfrm>
            <a:off x="2219708" y="2664932"/>
            <a:ext cx="266892" cy="369974"/>
            <a:chOff x="-38860325" y="3221750"/>
            <a:chExt cx="228425" cy="316650"/>
          </a:xfrm>
        </p:grpSpPr>
        <p:sp>
          <p:nvSpPr>
            <p:cNvPr id="5116" name="Google Shape;5116;p8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8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8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8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0" name="Google Shape;5120;p83"/>
          <p:cNvGrpSpPr/>
          <p:nvPr/>
        </p:nvGrpSpPr>
        <p:grpSpPr>
          <a:xfrm>
            <a:off x="2170515" y="3126989"/>
            <a:ext cx="380081" cy="367111"/>
            <a:chOff x="-38905225" y="3591875"/>
            <a:chExt cx="325300" cy="314200"/>
          </a:xfrm>
        </p:grpSpPr>
        <p:sp>
          <p:nvSpPr>
            <p:cNvPr id="5121" name="Google Shape;5121;p8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8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8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4" name="Google Shape;5124;p83"/>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5" name="Google Shape;5125;p83"/>
          <p:cNvGrpSpPr/>
          <p:nvPr/>
        </p:nvGrpSpPr>
        <p:grpSpPr>
          <a:xfrm>
            <a:off x="3977265" y="3112069"/>
            <a:ext cx="290815" cy="369740"/>
            <a:chOff x="-37370925" y="3579105"/>
            <a:chExt cx="248900" cy="316450"/>
          </a:xfrm>
        </p:grpSpPr>
        <p:sp>
          <p:nvSpPr>
            <p:cNvPr id="5126" name="Google Shape;5126;p8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8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8" name="Google Shape;5128;p83"/>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83"/>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0" name="Google Shape;5130;p83"/>
          <p:cNvGrpSpPr/>
          <p:nvPr/>
        </p:nvGrpSpPr>
        <p:grpSpPr>
          <a:xfrm>
            <a:off x="1670640" y="2190140"/>
            <a:ext cx="371814" cy="369974"/>
            <a:chOff x="-42259725" y="3951100"/>
            <a:chExt cx="318225" cy="316650"/>
          </a:xfrm>
        </p:grpSpPr>
        <p:sp>
          <p:nvSpPr>
            <p:cNvPr id="5131" name="Google Shape;5131;p8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8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83"/>
          <p:cNvGrpSpPr/>
          <p:nvPr/>
        </p:nvGrpSpPr>
        <p:grpSpPr>
          <a:xfrm>
            <a:off x="3869002" y="1369161"/>
            <a:ext cx="370879" cy="337755"/>
            <a:chOff x="-40378075" y="3267450"/>
            <a:chExt cx="317425" cy="289075"/>
          </a:xfrm>
        </p:grpSpPr>
        <p:sp>
          <p:nvSpPr>
            <p:cNvPr id="5134" name="Google Shape;5134;p8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8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8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8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8" name="Google Shape;5138;p83"/>
          <p:cNvGrpSpPr/>
          <p:nvPr/>
        </p:nvGrpSpPr>
        <p:grpSpPr>
          <a:xfrm>
            <a:off x="3872668" y="1770429"/>
            <a:ext cx="363548" cy="369974"/>
            <a:chOff x="-40372575" y="3604550"/>
            <a:chExt cx="311150" cy="316650"/>
          </a:xfrm>
        </p:grpSpPr>
        <p:sp>
          <p:nvSpPr>
            <p:cNvPr id="5139" name="Google Shape;5139;p8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8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8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2" name="Google Shape;5142;p83"/>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3" name="Google Shape;5143;p83"/>
          <p:cNvGrpSpPr/>
          <p:nvPr/>
        </p:nvGrpSpPr>
        <p:grpSpPr>
          <a:xfrm>
            <a:off x="2596617" y="2663092"/>
            <a:ext cx="399038" cy="372165"/>
            <a:chOff x="-38542250" y="3220175"/>
            <a:chExt cx="341525" cy="318525"/>
          </a:xfrm>
        </p:grpSpPr>
        <p:sp>
          <p:nvSpPr>
            <p:cNvPr id="5144" name="Google Shape;5144;p8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8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8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83"/>
          <p:cNvGrpSpPr/>
          <p:nvPr/>
        </p:nvGrpSpPr>
        <p:grpSpPr>
          <a:xfrm>
            <a:off x="2618549" y="3122462"/>
            <a:ext cx="369974" cy="369068"/>
            <a:chOff x="-38537400" y="3588000"/>
            <a:chExt cx="316650" cy="315875"/>
          </a:xfrm>
        </p:grpSpPr>
        <p:sp>
          <p:nvSpPr>
            <p:cNvPr id="5148" name="Google Shape;5148;p8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8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8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8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83"/>
          <p:cNvGrpSpPr/>
          <p:nvPr/>
        </p:nvGrpSpPr>
        <p:grpSpPr>
          <a:xfrm>
            <a:off x="2617629" y="3579991"/>
            <a:ext cx="371814" cy="369974"/>
            <a:chOff x="-38538975" y="3954250"/>
            <a:chExt cx="318225" cy="316650"/>
          </a:xfrm>
        </p:grpSpPr>
        <p:sp>
          <p:nvSpPr>
            <p:cNvPr id="5153" name="Google Shape;5153;p8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8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83"/>
          <p:cNvGrpSpPr/>
          <p:nvPr/>
        </p:nvGrpSpPr>
        <p:grpSpPr>
          <a:xfrm>
            <a:off x="3934941" y="3574918"/>
            <a:ext cx="375465" cy="371814"/>
            <a:chOff x="-37385100" y="3949908"/>
            <a:chExt cx="321350" cy="318225"/>
          </a:xfrm>
        </p:grpSpPr>
        <p:sp>
          <p:nvSpPr>
            <p:cNvPr id="5156" name="Google Shape;5156;p8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8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8" name="Google Shape;5158;p83"/>
          <p:cNvGrpSpPr/>
          <p:nvPr/>
        </p:nvGrpSpPr>
        <p:grpSpPr>
          <a:xfrm>
            <a:off x="2110600" y="1310478"/>
            <a:ext cx="370909" cy="370675"/>
            <a:chOff x="-41895050" y="3217225"/>
            <a:chExt cx="317450" cy="317250"/>
          </a:xfrm>
        </p:grpSpPr>
        <p:sp>
          <p:nvSpPr>
            <p:cNvPr id="5159" name="Google Shape;5159;p8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8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8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8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8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4" name="Google Shape;5164;p83"/>
          <p:cNvGrpSpPr/>
          <p:nvPr/>
        </p:nvGrpSpPr>
        <p:grpSpPr>
          <a:xfrm>
            <a:off x="2110148" y="1747412"/>
            <a:ext cx="371814" cy="369974"/>
            <a:chOff x="-41893475" y="3584850"/>
            <a:chExt cx="318225" cy="316650"/>
          </a:xfrm>
        </p:grpSpPr>
        <p:sp>
          <p:nvSpPr>
            <p:cNvPr id="5165" name="Google Shape;5165;p8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8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8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8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9" name="Google Shape;5169;p83"/>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83"/>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1" name="Google Shape;5171;p83"/>
          <p:cNvGrpSpPr/>
          <p:nvPr/>
        </p:nvGrpSpPr>
        <p:grpSpPr>
          <a:xfrm>
            <a:off x="880176" y="3142704"/>
            <a:ext cx="337522" cy="370909"/>
            <a:chOff x="-39998250" y="3605325"/>
            <a:chExt cx="288875" cy="317450"/>
          </a:xfrm>
        </p:grpSpPr>
        <p:sp>
          <p:nvSpPr>
            <p:cNvPr id="5172" name="Google Shape;5172;p8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8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4" name="Google Shape;5174;p83"/>
          <p:cNvGrpSpPr/>
          <p:nvPr/>
        </p:nvGrpSpPr>
        <p:grpSpPr>
          <a:xfrm>
            <a:off x="863950" y="3601168"/>
            <a:ext cx="369974" cy="369945"/>
            <a:chOff x="-40011050" y="3972375"/>
            <a:chExt cx="316650" cy="316625"/>
          </a:xfrm>
        </p:grpSpPr>
        <p:sp>
          <p:nvSpPr>
            <p:cNvPr id="5175" name="Google Shape;5175;p8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8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7" name="Google Shape;5177;p83"/>
          <p:cNvGrpSpPr/>
          <p:nvPr/>
        </p:nvGrpSpPr>
        <p:grpSpPr>
          <a:xfrm>
            <a:off x="3095881" y="2665867"/>
            <a:ext cx="266921" cy="369039"/>
            <a:chOff x="-38129425" y="3222550"/>
            <a:chExt cx="228450" cy="315850"/>
          </a:xfrm>
        </p:grpSpPr>
        <p:sp>
          <p:nvSpPr>
            <p:cNvPr id="5178" name="Google Shape;5178;p8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8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83"/>
          <p:cNvGrpSpPr/>
          <p:nvPr/>
        </p:nvGrpSpPr>
        <p:grpSpPr>
          <a:xfrm>
            <a:off x="3050850" y="3122462"/>
            <a:ext cx="371785" cy="369974"/>
            <a:chOff x="-38172725" y="3588000"/>
            <a:chExt cx="318200" cy="316650"/>
          </a:xfrm>
        </p:grpSpPr>
        <p:sp>
          <p:nvSpPr>
            <p:cNvPr id="5181" name="Google Shape;5181;p8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8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8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8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8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8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8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8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9" name="Google Shape;5189;p83"/>
          <p:cNvGrpSpPr/>
          <p:nvPr/>
        </p:nvGrpSpPr>
        <p:grpSpPr>
          <a:xfrm>
            <a:off x="3126752" y="3580897"/>
            <a:ext cx="219981" cy="369974"/>
            <a:chOff x="-38109725" y="3955025"/>
            <a:chExt cx="188275" cy="316650"/>
          </a:xfrm>
        </p:grpSpPr>
        <p:sp>
          <p:nvSpPr>
            <p:cNvPr id="5190" name="Google Shape;5190;p8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8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2" name="Google Shape;5192;p83"/>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3" name="Google Shape;5193;p83"/>
          <p:cNvGrpSpPr/>
          <p:nvPr/>
        </p:nvGrpSpPr>
        <p:grpSpPr>
          <a:xfrm>
            <a:off x="2542151" y="1312318"/>
            <a:ext cx="373654" cy="369068"/>
            <a:chOff x="-41530375" y="3218800"/>
            <a:chExt cx="319800" cy="315875"/>
          </a:xfrm>
        </p:grpSpPr>
        <p:sp>
          <p:nvSpPr>
            <p:cNvPr id="5194" name="Google Shape;5194;p8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8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6" name="Google Shape;5196;p83"/>
          <p:cNvGrpSpPr/>
          <p:nvPr/>
        </p:nvGrpSpPr>
        <p:grpSpPr>
          <a:xfrm>
            <a:off x="2544444" y="1827476"/>
            <a:ext cx="369068" cy="289004"/>
            <a:chOff x="-41526450" y="3653375"/>
            <a:chExt cx="315875" cy="247350"/>
          </a:xfrm>
        </p:grpSpPr>
        <p:sp>
          <p:nvSpPr>
            <p:cNvPr id="5197" name="Google Shape;5197;p8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8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9" name="Google Shape;5199;p83"/>
          <p:cNvGrpSpPr/>
          <p:nvPr/>
        </p:nvGrpSpPr>
        <p:grpSpPr>
          <a:xfrm>
            <a:off x="2545831" y="2190140"/>
            <a:ext cx="366293" cy="369974"/>
            <a:chOff x="-41526450" y="3951100"/>
            <a:chExt cx="313500" cy="316650"/>
          </a:xfrm>
        </p:grpSpPr>
        <p:sp>
          <p:nvSpPr>
            <p:cNvPr id="5200" name="Google Shape;5200;p8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8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8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3" name="Google Shape;5203;p83"/>
          <p:cNvGrpSpPr/>
          <p:nvPr/>
        </p:nvGrpSpPr>
        <p:grpSpPr>
          <a:xfrm>
            <a:off x="1311086" y="2684269"/>
            <a:ext cx="339595" cy="371814"/>
            <a:chOff x="-39625900" y="3238300"/>
            <a:chExt cx="290650" cy="318225"/>
          </a:xfrm>
        </p:grpSpPr>
        <p:sp>
          <p:nvSpPr>
            <p:cNvPr id="5204" name="Google Shape;5204;p8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8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6" name="Google Shape;5206;p83"/>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7" name="Google Shape;5207;p83"/>
          <p:cNvGrpSpPr/>
          <p:nvPr/>
        </p:nvGrpSpPr>
        <p:grpSpPr>
          <a:xfrm>
            <a:off x="1305137" y="3600730"/>
            <a:ext cx="366293" cy="370441"/>
            <a:chOff x="-39647175" y="3972000"/>
            <a:chExt cx="313500" cy="317050"/>
          </a:xfrm>
        </p:grpSpPr>
        <p:sp>
          <p:nvSpPr>
            <p:cNvPr id="5208" name="Google Shape;5208;p8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8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8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83"/>
          <p:cNvGrpSpPr/>
          <p:nvPr/>
        </p:nvGrpSpPr>
        <p:grpSpPr>
          <a:xfrm>
            <a:off x="3474265" y="2664728"/>
            <a:ext cx="375495" cy="370879"/>
            <a:chOff x="-37808850" y="3221575"/>
            <a:chExt cx="321375" cy="317425"/>
          </a:xfrm>
        </p:grpSpPr>
        <p:sp>
          <p:nvSpPr>
            <p:cNvPr id="5212" name="Google Shape;5212;p8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8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83"/>
          <p:cNvGrpSpPr/>
          <p:nvPr/>
        </p:nvGrpSpPr>
        <p:grpSpPr>
          <a:xfrm>
            <a:off x="3483038" y="3186759"/>
            <a:ext cx="372749" cy="241158"/>
            <a:chOff x="-37806500" y="3643030"/>
            <a:chExt cx="319025" cy="206400"/>
          </a:xfrm>
        </p:grpSpPr>
        <p:sp>
          <p:nvSpPr>
            <p:cNvPr id="5215" name="Google Shape;5215;p8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8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7" name="Google Shape;5217;p83"/>
          <p:cNvGrpSpPr/>
          <p:nvPr/>
        </p:nvGrpSpPr>
        <p:grpSpPr>
          <a:xfrm>
            <a:off x="3485346" y="3579056"/>
            <a:ext cx="368134" cy="371814"/>
            <a:chOff x="-37804925" y="3953450"/>
            <a:chExt cx="315075" cy="318225"/>
          </a:xfrm>
        </p:grpSpPr>
        <p:sp>
          <p:nvSpPr>
            <p:cNvPr id="5218" name="Google Shape;5218;p8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8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8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1" name="Google Shape;5221;p83"/>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2" name="Google Shape;5222;p83"/>
          <p:cNvGrpSpPr/>
          <p:nvPr/>
        </p:nvGrpSpPr>
        <p:grpSpPr>
          <a:xfrm>
            <a:off x="4840364" y="1328538"/>
            <a:ext cx="355663" cy="308725"/>
            <a:chOff x="-28462125" y="3199700"/>
            <a:chExt cx="298550" cy="259150"/>
          </a:xfrm>
        </p:grpSpPr>
        <p:sp>
          <p:nvSpPr>
            <p:cNvPr id="5223" name="Google Shape;5223;p8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8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8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6" name="Google Shape;5226;p83"/>
          <p:cNvGrpSpPr/>
          <p:nvPr/>
        </p:nvGrpSpPr>
        <p:grpSpPr>
          <a:xfrm>
            <a:off x="4841317" y="1763228"/>
            <a:ext cx="353757" cy="352833"/>
            <a:chOff x="-28461325" y="3545475"/>
            <a:chExt cx="296950" cy="296175"/>
          </a:xfrm>
        </p:grpSpPr>
        <p:sp>
          <p:nvSpPr>
            <p:cNvPr id="5227" name="Google Shape;5227;p8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8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8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8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8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8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3" name="Google Shape;5233;p83"/>
          <p:cNvGrpSpPr/>
          <p:nvPr/>
        </p:nvGrpSpPr>
        <p:grpSpPr>
          <a:xfrm>
            <a:off x="4837550" y="2213272"/>
            <a:ext cx="361292" cy="352803"/>
            <a:chOff x="-28463700" y="3914875"/>
            <a:chExt cx="303275" cy="296150"/>
          </a:xfrm>
        </p:grpSpPr>
        <p:sp>
          <p:nvSpPr>
            <p:cNvPr id="5234" name="Google Shape;5234;p8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8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6" name="Google Shape;5236;p83"/>
          <p:cNvGrpSpPr/>
          <p:nvPr/>
        </p:nvGrpSpPr>
        <p:grpSpPr>
          <a:xfrm>
            <a:off x="7072335" y="1369355"/>
            <a:ext cx="351880" cy="227092"/>
            <a:chOff x="-26573400" y="3224125"/>
            <a:chExt cx="295375" cy="190625"/>
          </a:xfrm>
        </p:grpSpPr>
        <p:sp>
          <p:nvSpPr>
            <p:cNvPr id="5237" name="Google Shape;5237;p8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8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9" name="Google Shape;5239;p83"/>
          <p:cNvGrpSpPr/>
          <p:nvPr/>
        </p:nvGrpSpPr>
        <p:grpSpPr>
          <a:xfrm>
            <a:off x="7072335" y="1763690"/>
            <a:ext cx="351880" cy="351910"/>
            <a:chOff x="-26573400" y="3546250"/>
            <a:chExt cx="295375" cy="295400"/>
          </a:xfrm>
        </p:grpSpPr>
        <p:sp>
          <p:nvSpPr>
            <p:cNvPr id="5240" name="Google Shape;5240;p8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8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8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8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8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5" name="Google Shape;5245;p83"/>
          <p:cNvGrpSpPr/>
          <p:nvPr/>
        </p:nvGrpSpPr>
        <p:grpSpPr>
          <a:xfrm>
            <a:off x="7060615" y="2213599"/>
            <a:ext cx="375319" cy="352148"/>
            <a:chOff x="-26583625" y="3917025"/>
            <a:chExt cx="315050" cy="295600"/>
          </a:xfrm>
        </p:grpSpPr>
        <p:sp>
          <p:nvSpPr>
            <p:cNvPr id="5246" name="Google Shape;5246;p8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8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8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8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0" name="Google Shape;5250;p83"/>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1" name="Google Shape;5251;p83"/>
          <p:cNvGrpSpPr/>
          <p:nvPr/>
        </p:nvGrpSpPr>
        <p:grpSpPr>
          <a:xfrm>
            <a:off x="5759130" y="3172629"/>
            <a:ext cx="289039" cy="352833"/>
            <a:chOff x="-24694925" y="3518700"/>
            <a:chExt cx="242625" cy="296175"/>
          </a:xfrm>
        </p:grpSpPr>
        <p:sp>
          <p:nvSpPr>
            <p:cNvPr id="5252" name="Google Shape;5252;p8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8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8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8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6" name="Google Shape;5256;p83"/>
          <p:cNvGrpSpPr/>
          <p:nvPr/>
        </p:nvGrpSpPr>
        <p:grpSpPr>
          <a:xfrm>
            <a:off x="5758668" y="3622657"/>
            <a:ext cx="289962" cy="352833"/>
            <a:chOff x="-24709100" y="3888875"/>
            <a:chExt cx="243400" cy="296175"/>
          </a:xfrm>
        </p:grpSpPr>
        <p:sp>
          <p:nvSpPr>
            <p:cNvPr id="5257" name="Google Shape;5257;p8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8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8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0" name="Google Shape;5260;p83"/>
          <p:cNvGrpSpPr/>
          <p:nvPr/>
        </p:nvGrpSpPr>
        <p:grpSpPr>
          <a:xfrm>
            <a:off x="7958668" y="2695320"/>
            <a:ext cx="356556" cy="349557"/>
            <a:chOff x="-22863675" y="3131775"/>
            <a:chExt cx="299300" cy="293425"/>
          </a:xfrm>
        </p:grpSpPr>
        <p:sp>
          <p:nvSpPr>
            <p:cNvPr id="5261" name="Google Shape;5261;p8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8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8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4" name="Google Shape;5264;p83"/>
          <p:cNvGrpSpPr/>
          <p:nvPr/>
        </p:nvGrpSpPr>
        <p:grpSpPr>
          <a:xfrm>
            <a:off x="5301532" y="1306499"/>
            <a:ext cx="310602" cy="352803"/>
            <a:chOff x="-28069875" y="3175300"/>
            <a:chExt cx="260725" cy="296150"/>
          </a:xfrm>
        </p:grpSpPr>
        <p:sp>
          <p:nvSpPr>
            <p:cNvPr id="5265" name="Google Shape;5265;p8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8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8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8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8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8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8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8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8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4" name="Google Shape;5274;p83"/>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5" name="Google Shape;5275;p83"/>
          <p:cNvGrpSpPr/>
          <p:nvPr/>
        </p:nvGrpSpPr>
        <p:grpSpPr>
          <a:xfrm>
            <a:off x="5342810" y="2213733"/>
            <a:ext cx="228045" cy="351880"/>
            <a:chOff x="-28032075" y="3916450"/>
            <a:chExt cx="191425" cy="295375"/>
          </a:xfrm>
        </p:grpSpPr>
        <p:sp>
          <p:nvSpPr>
            <p:cNvPr id="5276" name="Google Shape;5276;p8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8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8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9" name="Google Shape;5279;p83"/>
          <p:cNvGrpSpPr/>
          <p:nvPr/>
        </p:nvGrpSpPr>
        <p:grpSpPr>
          <a:xfrm>
            <a:off x="7508157" y="1306484"/>
            <a:ext cx="352833" cy="352833"/>
            <a:chOff x="-26201650" y="3176075"/>
            <a:chExt cx="296175" cy="296175"/>
          </a:xfrm>
        </p:grpSpPr>
        <p:sp>
          <p:nvSpPr>
            <p:cNvPr id="5280" name="Google Shape;5280;p8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8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83"/>
          <p:cNvGrpSpPr/>
          <p:nvPr/>
        </p:nvGrpSpPr>
        <p:grpSpPr>
          <a:xfrm>
            <a:off x="7507680" y="1763705"/>
            <a:ext cx="353786" cy="351880"/>
            <a:chOff x="-26204800" y="3547050"/>
            <a:chExt cx="296975" cy="295375"/>
          </a:xfrm>
        </p:grpSpPr>
        <p:sp>
          <p:nvSpPr>
            <p:cNvPr id="5283" name="Google Shape;5283;p8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8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5" name="Google Shape;5285;p83"/>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6" name="Google Shape;5286;p83"/>
          <p:cNvGrpSpPr/>
          <p:nvPr/>
        </p:nvGrpSpPr>
        <p:grpSpPr>
          <a:xfrm>
            <a:off x="6178935" y="2693683"/>
            <a:ext cx="345328" cy="352833"/>
            <a:chOff x="-24353875" y="3147725"/>
            <a:chExt cx="289875" cy="296175"/>
          </a:xfrm>
        </p:grpSpPr>
        <p:sp>
          <p:nvSpPr>
            <p:cNvPr id="5287" name="Google Shape;5287;p8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8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9" name="Google Shape;5289;p83"/>
          <p:cNvGrpSpPr/>
          <p:nvPr/>
        </p:nvGrpSpPr>
        <p:grpSpPr>
          <a:xfrm>
            <a:off x="6186917" y="3173090"/>
            <a:ext cx="329365" cy="351910"/>
            <a:chOff x="-24344425" y="3519475"/>
            <a:chExt cx="276475" cy="295400"/>
          </a:xfrm>
        </p:grpSpPr>
        <p:sp>
          <p:nvSpPr>
            <p:cNvPr id="5290" name="Google Shape;5290;p8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8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2" name="Google Shape;5292;p83"/>
          <p:cNvGrpSpPr/>
          <p:nvPr/>
        </p:nvGrpSpPr>
        <p:grpSpPr>
          <a:xfrm>
            <a:off x="6176597" y="3625010"/>
            <a:ext cx="350004" cy="348128"/>
            <a:chOff x="-24353075" y="3891250"/>
            <a:chExt cx="293800" cy="292225"/>
          </a:xfrm>
        </p:grpSpPr>
        <p:sp>
          <p:nvSpPr>
            <p:cNvPr id="5293" name="Google Shape;5293;p8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8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5" name="Google Shape;5295;p83"/>
          <p:cNvGrpSpPr/>
          <p:nvPr/>
        </p:nvGrpSpPr>
        <p:grpSpPr>
          <a:xfrm>
            <a:off x="7960068" y="3173313"/>
            <a:ext cx="353757" cy="351463"/>
            <a:chOff x="-22845575" y="3504075"/>
            <a:chExt cx="296950" cy="295025"/>
          </a:xfrm>
        </p:grpSpPr>
        <p:sp>
          <p:nvSpPr>
            <p:cNvPr id="5296" name="Google Shape;5296;p8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8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8" name="Google Shape;5298;p83"/>
          <p:cNvGrpSpPr/>
          <p:nvPr/>
        </p:nvGrpSpPr>
        <p:grpSpPr>
          <a:xfrm>
            <a:off x="5753249" y="1306961"/>
            <a:ext cx="299344" cy="351880"/>
            <a:chOff x="-27691025" y="3175300"/>
            <a:chExt cx="251275" cy="295375"/>
          </a:xfrm>
        </p:grpSpPr>
        <p:sp>
          <p:nvSpPr>
            <p:cNvPr id="5299" name="Google Shape;5299;p8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8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8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8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83"/>
          <p:cNvGrpSpPr/>
          <p:nvPr/>
        </p:nvGrpSpPr>
        <p:grpSpPr>
          <a:xfrm>
            <a:off x="5725566" y="1825637"/>
            <a:ext cx="354710" cy="228015"/>
            <a:chOff x="-27721750" y="3598250"/>
            <a:chExt cx="297750" cy="191400"/>
          </a:xfrm>
        </p:grpSpPr>
        <p:sp>
          <p:nvSpPr>
            <p:cNvPr id="5304" name="Google Shape;5304;p8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8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83"/>
          <p:cNvGrpSpPr/>
          <p:nvPr/>
        </p:nvGrpSpPr>
        <p:grpSpPr>
          <a:xfrm>
            <a:off x="5726966" y="2219183"/>
            <a:ext cx="351910" cy="340980"/>
            <a:chOff x="-27719400" y="3925600"/>
            <a:chExt cx="295400" cy="286225"/>
          </a:xfrm>
        </p:grpSpPr>
        <p:sp>
          <p:nvSpPr>
            <p:cNvPr id="5307" name="Google Shape;5307;p8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8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83"/>
          <p:cNvGrpSpPr/>
          <p:nvPr/>
        </p:nvGrpSpPr>
        <p:grpSpPr>
          <a:xfrm>
            <a:off x="7948238" y="1306023"/>
            <a:ext cx="353757" cy="353757"/>
            <a:chOff x="-25834600" y="3176875"/>
            <a:chExt cx="296950" cy="296950"/>
          </a:xfrm>
        </p:grpSpPr>
        <p:sp>
          <p:nvSpPr>
            <p:cNvPr id="5310" name="Google Shape;5310;p8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8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8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8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8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5" name="Google Shape;5315;p83"/>
          <p:cNvGrpSpPr/>
          <p:nvPr/>
        </p:nvGrpSpPr>
        <p:grpSpPr>
          <a:xfrm>
            <a:off x="7948238" y="1774024"/>
            <a:ext cx="353757" cy="331241"/>
            <a:chOff x="-25834600" y="3564375"/>
            <a:chExt cx="296950" cy="278050"/>
          </a:xfrm>
        </p:grpSpPr>
        <p:sp>
          <p:nvSpPr>
            <p:cNvPr id="5316" name="Google Shape;5316;p8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8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8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8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8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8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8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8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4" name="Google Shape;5324;p83"/>
          <p:cNvGrpSpPr/>
          <p:nvPr/>
        </p:nvGrpSpPr>
        <p:grpSpPr>
          <a:xfrm>
            <a:off x="7946362" y="2213376"/>
            <a:ext cx="357509" cy="352595"/>
            <a:chOff x="-25834600" y="3915850"/>
            <a:chExt cx="300100" cy="295975"/>
          </a:xfrm>
        </p:grpSpPr>
        <p:sp>
          <p:nvSpPr>
            <p:cNvPr id="5325" name="Google Shape;5325;p8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8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8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83"/>
          <p:cNvGrpSpPr/>
          <p:nvPr/>
        </p:nvGrpSpPr>
        <p:grpSpPr>
          <a:xfrm>
            <a:off x="6681790" y="2694606"/>
            <a:ext cx="228968" cy="350987"/>
            <a:chOff x="-23930925" y="3149300"/>
            <a:chExt cx="192200" cy="294625"/>
          </a:xfrm>
        </p:grpSpPr>
        <p:sp>
          <p:nvSpPr>
            <p:cNvPr id="5329" name="Google Shape;5329;p8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8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8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8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3" name="Google Shape;5333;p83"/>
          <p:cNvGrpSpPr/>
          <p:nvPr/>
        </p:nvGrpSpPr>
        <p:grpSpPr>
          <a:xfrm>
            <a:off x="6638620" y="3173090"/>
            <a:ext cx="315307" cy="351910"/>
            <a:chOff x="-23962425" y="3519475"/>
            <a:chExt cx="264675" cy="295400"/>
          </a:xfrm>
        </p:grpSpPr>
        <p:sp>
          <p:nvSpPr>
            <p:cNvPr id="5334" name="Google Shape;5334;p8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8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6" name="Google Shape;5336;p83"/>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7" name="Google Shape;5337;p83"/>
          <p:cNvGrpSpPr/>
          <p:nvPr/>
        </p:nvGrpSpPr>
        <p:grpSpPr>
          <a:xfrm>
            <a:off x="8017295" y="3623134"/>
            <a:ext cx="239302" cy="351880"/>
            <a:chOff x="-22788075" y="3904625"/>
            <a:chExt cx="200875" cy="295375"/>
          </a:xfrm>
        </p:grpSpPr>
        <p:sp>
          <p:nvSpPr>
            <p:cNvPr id="5338" name="Google Shape;5338;p8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8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8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8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2" name="Google Shape;5342;p83"/>
          <p:cNvGrpSpPr/>
          <p:nvPr/>
        </p:nvGrpSpPr>
        <p:grpSpPr>
          <a:xfrm>
            <a:off x="6172593" y="1306499"/>
            <a:ext cx="354710" cy="352803"/>
            <a:chOff x="-27351575" y="3175300"/>
            <a:chExt cx="297750" cy="296150"/>
          </a:xfrm>
        </p:grpSpPr>
        <p:sp>
          <p:nvSpPr>
            <p:cNvPr id="5343" name="Google Shape;5343;p8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8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8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8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7" name="Google Shape;5347;p83"/>
          <p:cNvGrpSpPr/>
          <p:nvPr/>
        </p:nvGrpSpPr>
        <p:grpSpPr>
          <a:xfrm>
            <a:off x="6218402" y="1758809"/>
            <a:ext cx="269293" cy="353072"/>
            <a:chOff x="-27313750" y="3545275"/>
            <a:chExt cx="226050" cy="296375"/>
          </a:xfrm>
        </p:grpSpPr>
        <p:sp>
          <p:nvSpPr>
            <p:cNvPr id="5348" name="Google Shape;5348;p8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8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8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1" name="Google Shape;5351;p83"/>
          <p:cNvGrpSpPr/>
          <p:nvPr/>
        </p:nvGrpSpPr>
        <p:grpSpPr>
          <a:xfrm>
            <a:off x="6172593" y="2211380"/>
            <a:ext cx="354710" cy="356586"/>
            <a:chOff x="-27351575" y="3915650"/>
            <a:chExt cx="297750" cy="299325"/>
          </a:xfrm>
        </p:grpSpPr>
        <p:sp>
          <p:nvSpPr>
            <p:cNvPr id="5352" name="Google Shape;5352;p8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8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4" name="Google Shape;5354;p83"/>
          <p:cNvGrpSpPr/>
          <p:nvPr/>
        </p:nvGrpSpPr>
        <p:grpSpPr>
          <a:xfrm>
            <a:off x="4860084" y="2693579"/>
            <a:ext cx="319060" cy="353042"/>
            <a:chOff x="-25445525" y="3175900"/>
            <a:chExt cx="267825" cy="296350"/>
          </a:xfrm>
        </p:grpSpPr>
        <p:sp>
          <p:nvSpPr>
            <p:cNvPr id="5355" name="Google Shape;5355;p8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8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8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8" name="Google Shape;5358;p83"/>
          <p:cNvGrpSpPr/>
          <p:nvPr/>
        </p:nvGrpSpPr>
        <p:grpSpPr>
          <a:xfrm>
            <a:off x="4841797" y="3183902"/>
            <a:ext cx="355633" cy="330288"/>
            <a:chOff x="-25465200" y="3565175"/>
            <a:chExt cx="298525" cy="277250"/>
          </a:xfrm>
        </p:grpSpPr>
        <p:sp>
          <p:nvSpPr>
            <p:cNvPr id="5359" name="Google Shape;5359;p8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8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1" name="Google Shape;5361;p83"/>
          <p:cNvGrpSpPr/>
          <p:nvPr/>
        </p:nvGrpSpPr>
        <p:grpSpPr>
          <a:xfrm>
            <a:off x="4841336" y="3623432"/>
            <a:ext cx="356556" cy="351285"/>
            <a:chOff x="-25465200" y="3916150"/>
            <a:chExt cx="299300" cy="294875"/>
          </a:xfrm>
        </p:grpSpPr>
        <p:sp>
          <p:nvSpPr>
            <p:cNvPr id="5362" name="Google Shape;5362;p8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8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4" name="Google Shape;5364;p83"/>
          <p:cNvGrpSpPr/>
          <p:nvPr/>
        </p:nvGrpSpPr>
        <p:grpSpPr>
          <a:xfrm>
            <a:off x="7068775" y="2693698"/>
            <a:ext cx="351880" cy="352803"/>
            <a:chOff x="-23615075" y="3148525"/>
            <a:chExt cx="295375" cy="296150"/>
          </a:xfrm>
        </p:grpSpPr>
        <p:sp>
          <p:nvSpPr>
            <p:cNvPr id="5365" name="Google Shape;5365;p8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8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8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8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9" name="Google Shape;5369;p83"/>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0" name="Google Shape;5370;p83"/>
          <p:cNvGrpSpPr/>
          <p:nvPr/>
        </p:nvGrpSpPr>
        <p:grpSpPr>
          <a:xfrm>
            <a:off x="7068299" y="3632977"/>
            <a:ext cx="352833" cy="332194"/>
            <a:chOff x="-23615075" y="3906200"/>
            <a:chExt cx="296175" cy="278850"/>
          </a:xfrm>
        </p:grpSpPr>
        <p:sp>
          <p:nvSpPr>
            <p:cNvPr id="5371" name="Google Shape;5371;p8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8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8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4" name="Google Shape;5374;p83"/>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5" name="Google Shape;5375;p83"/>
          <p:cNvGrpSpPr/>
          <p:nvPr/>
        </p:nvGrpSpPr>
        <p:grpSpPr>
          <a:xfrm>
            <a:off x="6617268" y="1306618"/>
            <a:ext cx="353757" cy="352565"/>
            <a:chOff x="-26980600" y="3175500"/>
            <a:chExt cx="296950" cy="295950"/>
          </a:xfrm>
        </p:grpSpPr>
        <p:sp>
          <p:nvSpPr>
            <p:cNvPr id="5376" name="Google Shape;5376;p8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8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8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9" name="Google Shape;5379;p83"/>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0" name="Google Shape;5380;p83"/>
          <p:cNvGrpSpPr/>
          <p:nvPr/>
        </p:nvGrpSpPr>
        <p:grpSpPr>
          <a:xfrm>
            <a:off x="6617744" y="2245154"/>
            <a:ext cx="352803" cy="289039"/>
            <a:chOff x="-26981375" y="3951875"/>
            <a:chExt cx="296150" cy="242625"/>
          </a:xfrm>
        </p:grpSpPr>
        <p:sp>
          <p:nvSpPr>
            <p:cNvPr id="5381" name="Google Shape;5381;p8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8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8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4" name="Google Shape;5384;p83"/>
          <p:cNvGrpSpPr/>
          <p:nvPr/>
        </p:nvGrpSpPr>
        <p:grpSpPr>
          <a:xfrm>
            <a:off x="5282787" y="2692745"/>
            <a:ext cx="351910" cy="354710"/>
            <a:chOff x="-25094250" y="3176075"/>
            <a:chExt cx="295400" cy="297750"/>
          </a:xfrm>
        </p:grpSpPr>
        <p:sp>
          <p:nvSpPr>
            <p:cNvPr id="5385" name="Google Shape;5385;p8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8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8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8" name="Google Shape;5388;p83"/>
          <p:cNvGrpSpPr/>
          <p:nvPr/>
        </p:nvGrpSpPr>
        <p:grpSpPr>
          <a:xfrm>
            <a:off x="5282787" y="3173106"/>
            <a:ext cx="351910" cy="351880"/>
            <a:chOff x="-25094250" y="3547050"/>
            <a:chExt cx="295400" cy="295375"/>
          </a:xfrm>
        </p:grpSpPr>
        <p:sp>
          <p:nvSpPr>
            <p:cNvPr id="5389" name="Google Shape;5389;p8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8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8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8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8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4" name="Google Shape;5394;p83"/>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5" name="Google Shape;5395;p83"/>
          <p:cNvGrpSpPr/>
          <p:nvPr/>
        </p:nvGrpSpPr>
        <p:grpSpPr>
          <a:xfrm>
            <a:off x="7514864" y="2693698"/>
            <a:ext cx="352803" cy="352803"/>
            <a:chOff x="-23245675" y="3148525"/>
            <a:chExt cx="296150" cy="296150"/>
          </a:xfrm>
        </p:grpSpPr>
        <p:sp>
          <p:nvSpPr>
            <p:cNvPr id="5396" name="Google Shape;5396;p8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8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8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9" name="Google Shape;5399;p83"/>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0" name="Google Shape;5400;p83"/>
          <p:cNvGrpSpPr/>
          <p:nvPr/>
        </p:nvGrpSpPr>
        <p:grpSpPr>
          <a:xfrm>
            <a:off x="7515325" y="3622672"/>
            <a:ext cx="351880" cy="352803"/>
            <a:chOff x="-23244900" y="3888100"/>
            <a:chExt cx="295375" cy="296150"/>
          </a:xfrm>
        </p:grpSpPr>
        <p:sp>
          <p:nvSpPr>
            <p:cNvPr id="5401" name="Google Shape;5401;p8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8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8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8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8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8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8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8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8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8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8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2" name="Google Shape;5412;p83"/>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83"/>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414" name="Google Shape;5414;p83"/>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418"/>
        <p:cNvGrpSpPr/>
        <p:nvPr/>
      </p:nvGrpSpPr>
      <p:grpSpPr>
        <a:xfrm>
          <a:off x="0" y="0"/>
          <a:ext cx="0" cy="0"/>
          <a:chOff x="0" y="0"/>
          <a:chExt cx="0" cy="0"/>
        </a:xfrm>
      </p:grpSpPr>
      <p:sp>
        <p:nvSpPr>
          <p:cNvPr id="5419" name="Google Shape;5419;p84"/>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0" name="Google Shape;5420;p84"/>
          <p:cNvGrpSpPr/>
          <p:nvPr/>
        </p:nvGrpSpPr>
        <p:grpSpPr>
          <a:xfrm>
            <a:off x="832654" y="1819647"/>
            <a:ext cx="367261" cy="367261"/>
            <a:chOff x="-65145700" y="3727425"/>
            <a:chExt cx="317425" cy="317425"/>
          </a:xfrm>
        </p:grpSpPr>
        <p:sp>
          <p:nvSpPr>
            <p:cNvPr id="5421" name="Google Shape;5421;p8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8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84"/>
          <p:cNvGrpSpPr/>
          <p:nvPr/>
        </p:nvGrpSpPr>
        <p:grpSpPr>
          <a:xfrm>
            <a:off x="835851" y="2248561"/>
            <a:ext cx="360868" cy="367261"/>
            <a:chOff x="-65144125" y="4094450"/>
            <a:chExt cx="311900" cy="317425"/>
          </a:xfrm>
        </p:grpSpPr>
        <p:sp>
          <p:nvSpPr>
            <p:cNvPr id="5424" name="Google Shape;5424;p8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8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8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7" name="Google Shape;5427;p84"/>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8" name="Google Shape;5428;p84"/>
          <p:cNvGrpSpPr/>
          <p:nvPr/>
        </p:nvGrpSpPr>
        <p:grpSpPr>
          <a:xfrm>
            <a:off x="3039420" y="1819256"/>
            <a:ext cx="370645" cy="368042"/>
            <a:chOff x="-63250675" y="3744075"/>
            <a:chExt cx="320350" cy="318100"/>
          </a:xfrm>
        </p:grpSpPr>
        <p:sp>
          <p:nvSpPr>
            <p:cNvPr id="5429" name="Google Shape;5429;p8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8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8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2" name="Google Shape;5432;p84"/>
          <p:cNvGrpSpPr/>
          <p:nvPr/>
        </p:nvGrpSpPr>
        <p:grpSpPr>
          <a:xfrm>
            <a:off x="3041112" y="2248561"/>
            <a:ext cx="367261" cy="367261"/>
            <a:chOff x="-63250675" y="4110200"/>
            <a:chExt cx="317425" cy="317425"/>
          </a:xfrm>
        </p:grpSpPr>
        <p:sp>
          <p:nvSpPr>
            <p:cNvPr id="5433" name="Google Shape;5433;p8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8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8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8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8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8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8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8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8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2" name="Google Shape;5442;p84"/>
          <p:cNvGrpSpPr/>
          <p:nvPr/>
        </p:nvGrpSpPr>
        <p:grpSpPr>
          <a:xfrm>
            <a:off x="1720159" y="2745656"/>
            <a:ext cx="359075" cy="358844"/>
            <a:chOff x="-61351725" y="3372400"/>
            <a:chExt cx="310350" cy="310150"/>
          </a:xfrm>
        </p:grpSpPr>
        <p:sp>
          <p:nvSpPr>
            <p:cNvPr id="5443" name="Google Shape;5443;p8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8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8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6" name="Google Shape;5446;p84"/>
          <p:cNvGrpSpPr/>
          <p:nvPr/>
        </p:nvGrpSpPr>
        <p:grpSpPr>
          <a:xfrm>
            <a:off x="1716514" y="3208713"/>
            <a:ext cx="366364" cy="333534"/>
            <a:chOff x="-61354875" y="3751050"/>
            <a:chExt cx="316650" cy="288275"/>
          </a:xfrm>
        </p:grpSpPr>
        <p:sp>
          <p:nvSpPr>
            <p:cNvPr id="5447" name="Google Shape;5447;p8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8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8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0" name="Google Shape;5450;p84"/>
          <p:cNvGrpSpPr/>
          <p:nvPr/>
        </p:nvGrpSpPr>
        <p:grpSpPr>
          <a:xfrm>
            <a:off x="1716514" y="3650352"/>
            <a:ext cx="366364" cy="367290"/>
            <a:chOff x="-61354875" y="4101525"/>
            <a:chExt cx="316650" cy="317450"/>
          </a:xfrm>
        </p:grpSpPr>
        <p:sp>
          <p:nvSpPr>
            <p:cNvPr id="5451" name="Google Shape;5451;p8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8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84"/>
          <p:cNvGrpSpPr/>
          <p:nvPr/>
        </p:nvGrpSpPr>
        <p:grpSpPr>
          <a:xfrm>
            <a:off x="3932949" y="2742228"/>
            <a:ext cx="368157" cy="365699"/>
            <a:chOff x="-59470075" y="3308975"/>
            <a:chExt cx="318200" cy="316075"/>
          </a:xfrm>
        </p:grpSpPr>
        <p:sp>
          <p:nvSpPr>
            <p:cNvPr id="5454" name="Google Shape;5454;p8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8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8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8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8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8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8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8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8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3" name="Google Shape;5463;p84"/>
          <p:cNvGrpSpPr/>
          <p:nvPr/>
        </p:nvGrpSpPr>
        <p:grpSpPr>
          <a:xfrm>
            <a:off x="1278379" y="1377933"/>
            <a:ext cx="367261" cy="364686"/>
            <a:chOff x="-64781025" y="3361050"/>
            <a:chExt cx="317425" cy="315200"/>
          </a:xfrm>
        </p:grpSpPr>
        <p:sp>
          <p:nvSpPr>
            <p:cNvPr id="5464" name="Google Shape;5464;p8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8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8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8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8" name="Google Shape;5468;p84"/>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84"/>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84"/>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1" name="Google Shape;5471;p84"/>
          <p:cNvGrpSpPr/>
          <p:nvPr/>
        </p:nvGrpSpPr>
        <p:grpSpPr>
          <a:xfrm>
            <a:off x="3482779" y="1819372"/>
            <a:ext cx="382765" cy="367810"/>
            <a:chOff x="-62890750" y="3747425"/>
            <a:chExt cx="330825" cy="317900"/>
          </a:xfrm>
        </p:grpSpPr>
        <p:sp>
          <p:nvSpPr>
            <p:cNvPr id="5472" name="Google Shape;5472;p8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8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8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8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8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8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8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8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8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8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8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8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8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8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6" name="Google Shape;5486;p84"/>
          <p:cNvGrpSpPr/>
          <p:nvPr/>
        </p:nvGrpSpPr>
        <p:grpSpPr>
          <a:xfrm>
            <a:off x="3490531" y="2249009"/>
            <a:ext cx="367261" cy="366364"/>
            <a:chOff x="-62884425" y="4111775"/>
            <a:chExt cx="317425" cy="316650"/>
          </a:xfrm>
        </p:grpSpPr>
        <p:sp>
          <p:nvSpPr>
            <p:cNvPr id="5487" name="Google Shape;5487;p8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8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9" name="Google Shape;5489;p84"/>
          <p:cNvGrpSpPr/>
          <p:nvPr/>
        </p:nvGrpSpPr>
        <p:grpSpPr>
          <a:xfrm>
            <a:off x="2163165" y="2745078"/>
            <a:ext cx="365438" cy="360001"/>
            <a:chOff x="-60991775" y="3376900"/>
            <a:chExt cx="315850" cy="311150"/>
          </a:xfrm>
        </p:grpSpPr>
        <p:sp>
          <p:nvSpPr>
            <p:cNvPr id="5490" name="Google Shape;5490;p8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8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8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3" name="Google Shape;5493;p84"/>
          <p:cNvGrpSpPr/>
          <p:nvPr/>
        </p:nvGrpSpPr>
        <p:grpSpPr>
          <a:xfrm>
            <a:off x="2162702" y="3195942"/>
            <a:ext cx="366364" cy="359075"/>
            <a:chOff x="-60988625" y="3740800"/>
            <a:chExt cx="316650" cy="310350"/>
          </a:xfrm>
        </p:grpSpPr>
        <p:sp>
          <p:nvSpPr>
            <p:cNvPr id="5494" name="Google Shape;5494;p8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8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8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7" name="Google Shape;5497;p84"/>
          <p:cNvGrpSpPr/>
          <p:nvPr/>
        </p:nvGrpSpPr>
        <p:grpSpPr>
          <a:xfrm>
            <a:off x="2162702" y="3651393"/>
            <a:ext cx="366364" cy="365207"/>
            <a:chOff x="-60987850" y="4100950"/>
            <a:chExt cx="316650" cy="315650"/>
          </a:xfrm>
        </p:grpSpPr>
        <p:sp>
          <p:nvSpPr>
            <p:cNvPr id="5498" name="Google Shape;5498;p8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8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8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8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8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3" name="Google Shape;5503;p84"/>
          <p:cNvGrpSpPr/>
          <p:nvPr/>
        </p:nvGrpSpPr>
        <p:grpSpPr>
          <a:xfrm>
            <a:off x="3932486" y="3196853"/>
            <a:ext cx="369083" cy="357253"/>
            <a:chOff x="-59447250" y="3706150"/>
            <a:chExt cx="319000" cy="308775"/>
          </a:xfrm>
        </p:grpSpPr>
        <p:sp>
          <p:nvSpPr>
            <p:cNvPr id="5504" name="Google Shape;5504;p8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8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8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8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84"/>
          <p:cNvGrpSpPr/>
          <p:nvPr/>
        </p:nvGrpSpPr>
        <p:grpSpPr>
          <a:xfrm>
            <a:off x="1721214" y="1378164"/>
            <a:ext cx="368186" cy="364224"/>
            <a:chOff x="-64406125" y="3362225"/>
            <a:chExt cx="318225" cy="314800"/>
          </a:xfrm>
        </p:grpSpPr>
        <p:sp>
          <p:nvSpPr>
            <p:cNvPr id="5509" name="Google Shape;5509;p8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8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1" name="Google Shape;5511;p84"/>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2" name="Google Shape;5512;p84"/>
          <p:cNvGrpSpPr/>
          <p:nvPr/>
        </p:nvGrpSpPr>
        <p:grpSpPr>
          <a:xfrm>
            <a:off x="1721677" y="2249009"/>
            <a:ext cx="367261" cy="366364"/>
            <a:chOff x="-64410850" y="4094450"/>
            <a:chExt cx="317425" cy="316650"/>
          </a:xfrm>
        </p:grpSpPr>
        <p:sp>
          <p:nvSpPr>
            <p:cNvPr id="5513" name="Google Shape;5513;p8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8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8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6" name="Google Shape;5516;p84"/>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7" name="Google Shape;5517;p84"/>
          <p:cNvGrpSpPr/>
          <p:nvPr/>
        </p:nvGrpSpPr>
        <p:grpSpPr>
          <a:xfrm>
            <a:off x="3943225" y="1819083"/>
            <a:ext cx="365467" cy="368389"/>
            <a:chOff x="-62516625" y="3743175"/>
            <a:chExt cx="315875" cy="318400"/>
          </a:xfrm>
        </p:grpSpPr>
        <p:sp>
          <p:nvSpPr>
            <p:cNvPr id="5518" name="Google Shape;5518;p8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8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0" name="Google Shape;5520;p84"/>
          <p:cNvGrpSpPr/>
          <p:nvPr/>
        </p:nvGrpSpPr>
        <p:grpSpPr>
          <a:xfrm>
            <a:off x="3950065" y="2269054"/>
            <a:ext cx="351786" cy="326274"/>
            <a:chOff x="-62511900" y="4129100"/>
            <a:chExt cx="304050" cy="282000"/>
          </a:xfrm>
        </p:grpSpPr>
        <p:sp>
          <p:nvSpPr>
            <p:cNvPr id="5521" name="Google Shape;5521;p8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8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8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8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8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6" name="Google Shape;5526;p84"/>
          <p:cNvGrpSpPr/>
          <p:nvPr/>
        </p:nvGrpSpPr>
        <p:grpSpPr>
          <a:xfrm>
            <a:off x="2628187" y="2741448"/>
            <a:ext cx="310770" cy="367261"/>
            <a:chOff x="-60597975" y="3367475"/>
            <a:chExt cx="268600" cy="317425"/>
          </a:xfrm>
        </p:grpSpPr>
        <p:sp>
          <p:nvSpPr>
            <p:cNvPr id="5527" name="Google Shape;5527;p8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8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8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8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8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2" name="Google Shape;5532;p84"/>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3" name="Google Shape;5533;p84"/>
          <p:cNvGrpSpPr/>
          <p:nvPr/>
        </p:nvGrpSpPr>
        <p:grpSpPr>
          <a:xfrm>
            <a:off x="2600390" y="3702764"/>
            <a:ext cx="366364" cy="262465"/>
            <a:chOff x="-60621600" y="4145650"/>
            <a:chExt cx="316650" cy="226850"/>
          </a:xfrm>
        </p:grpSpPr>
        <p:sp>
          <p:nvSpPr>
            <p:cNvPr id="5534" name="Google Shape;5534;p8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8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8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84"/>
          <p:cNvGrpSpPr/>
          <p:nvPr/>
        </p:nvGrpSpPr>
        <p:grpSpPr>
          <a:xfrm>
            <a:off x="3937042" y="3651263"/>
            <a:ext cx="359972" cy="365467"/>
            <a:chOff x="-59400775" y="4084200"/>
            <a:chExt cx="311125" cy="315875"/>
          </a:xfrm>
        </p:grpSpPr>
        <p:sp>
          <p:nvSpPr>
            <p:cNvPr id="5538" name="Google Shape;5538;p8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8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8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8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8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8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4" name="Google Shape;5544;p84"/>
          <p:cNvGrpSpPr/>
          <p:nvPr/>
        </p:nvGrpSpPr>
        <p:grpSpPr>
          <a:xfrm>
            <a:off x="2161136" y="1377094"/>
            <a:ext cx="365438" cy="366364"/>
            <a:chOff x="-64044600" y="3360375"/>
            <a:chExt cx="315850" cy="316650"/>
          </a:xfrm>
        </p:grpSpPr>
        <p:sp>
          <p:nvSpPr>
            <p:cNvPr id="5545" name="Google Shape;5545;p8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8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8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8" name="Google Shape;5548;p84"/>
          <p:cNvGrpSpPr/>
          <p:nvPr/>
        </p:nvGrpSpPr>
        <p:grpSpPr>
          <a:xfrm>
            <a:off x="2187559" y="1819647"/>
            <a:ext cx="312592" cy="367261"/>
            <a:chOff x="-64022550" y="3727425"/>
            <a:chExt cx="270175" cy="317425"/>
          </a:xfrm>
        </p:grpSpPr>
        <p:sp>
          <p:nvSpPr>
            <p:cNvPr id="5549" name="Google Shape;5549;p8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8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8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84"/>
          <p:cNvGrpSpPr/>
          <p:nvPr/>
        </p:nvGrpSpPr>
        <p:grpSpPr>
          <a:xfrm>
            <a:off x="2211697" y="2248547"/>
            <a:ext cx="264317" cy="367290"/>
            <a:chOff x="-64001300" y="4093650"/>
            <a:chExt cx="228450" cy="317450"/>
          </a:xfrm>
        </p:grpSpPr>
        <p:sp>
          <p:nvSpPr>
            <p:cNvPr id="5553" name="Google Shape;5553;p8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8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8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8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7" name="Google Shape;5557;p84"/>
          <p:cNvGrpSpPr/>
          <p:nvPr/>
        </p:nvGrpSpPr>
        <p:grpSpPr>
          <a:xfrm>
            <a:off x="830701" y="2741838"/>
            <a:ext cx="359972" cy="366480"/>
            <a:chOff x="-62148800" y="3377700"/>
            <a:chExt cx="311125" cy="316750"/>
          </a:xfrm>
        </p:grpSpPr>
        <p:sp>
          <p:nvSpPr>
            <p:cNvPr id="5558" name="Google Shape;5558;p8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8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0" name="Google Shape;5560;p84"/>
          <p:cNvGrpSpPr/>
          <p:nvPr/>
        </p:nvGrpSpPr>
        <p:grpSpPr>
          <a:xfrm>
            <a:off x="826608" y="3191835"/>
            <a:ext cx="368157" cy="367290"/>
            <a:chOff x="-62154300" y="3743950"/>
            <a:chExt cx="318200" cy="317450"/>
          </a:xfrm>
        </p:grpSpPr>
        <p:sp>
          <p:nvSpPr>
            <p:cNvPr id="5561" name="Google Shape;5561;p8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8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84"/>
          <p:cNvGrpSpPr/>
          <p:nvPr/>
        </p:nvGrpSpPr>
        <p:grpSpPr>
          <a:xfrm>
            <a:off x="826594" y="3650815"/>
            <a:ext cx="368186" cy="366364"/>
            <a:chOff x="-62151950" y="4111775"/>
            <a:chExt cx="318225" cy="316650"/>
          </a:xfrm>
        </p:grpSpPr>
        <p:sp>
          <p:nvSpPr>
            <p:cNvPr id="5564" name="Google Shape;5564;p8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8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8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8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8" name="Google Shape;5568;p84"/>
          <p:cNvGrpSpPr/>
          <p:nvPr/>
        </p:nvGrpSpPr>
        <p:grpSpPr>
          <a:xfrm>
            <a:off x="3045218" y="2741361"/>
            <a:ext cx="368157" cy="367434"/>
            <a:chOff x="-60254550" y="3367325"/>
            <a:chExt cx="318200" cy="317575"/>
          </a:xfrm>
        </p:grpSpPr>
        <p:sp>
          <p:nvSpPr>
            <p:cNvPr id="5569" name="Google Shape;5569;p8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8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8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8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84"/>
          <p:cNvGrpSpPr/>
          <p:nvPr/>
        </p:nvGrpSpPr>
        <p:grpSpPr>
          <a:xfrm>
            <a:off x="3046115" y="3192355"/>
            <a:ext cx="366364" cy="366248"/>
            <a:chOff x="-60255350" y="3733825"/>
            <a:chExt cx="316650" cy="316550"/>
          </a:xfrm>
        </p:grpSpPr>
        <p:sp>
          <p:nvSpPr>
            <p:cNvPr id="5574" name="Google Shape;5574;p8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8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8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8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8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8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8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1" name="Google Shape;5581;p84"/>
          <p:cNvGrpSpPr/>
          <p:nvPr/>
        </p:nvGrpSpPr>
        <p:grpSpPr>
          <a:xfrm>
            <a:off x="3073912" y="3651263"/>
            <a:ext cx="310770" cy="365467"/>
            <a:chOff x="-60232500" y="4101525"/>
            <a:chExt cx="268600" cy="315875"/>
          </a:xfrm>
        </p:grpSpPr>
        <p:sp>
          <p:nvSpPr>
            <p:cNvPr id="5582" name="Google Shape;5582;p8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8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4" name="Google Shape;5584;p84"/>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5" name="Google Shape;5585;p84"/>
          <p:cNvGrpSpPr/>
          <p:nvPr/>
        </p:nvGrpSpPr>
        <p:grpSpPr>
          <a:xfrm>
            <a:off x="2606912" y="1377094"/>
            <a:ext cx="368186" cy="366364"/>
            <a:chOff x="-63679950" y="3360375"/>
            <a:chExt cx="318225" cy="316650"/>
          </a:xfrm>
        </p:grpSpPr>
        <p:sp>
          <p:nvSpPr>
            <p:cNvPr id="5586" name="Google Shape;5586;p8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8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8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8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0" name="Google Shape;5590;p84"/>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1" name="Google Shape;5591;p84"/>
          <p:cNvGrpSpPr/>
          <p:nvPr/>
        </p:nvGrpSpPr>
        <p:grpSpPr>
          <a:xfrm>
            <a:off x="2605539" y="2248431"/>
            <a:ext cx="370934" cy="367521"/>
            <a:chOff x="-63679950" y="4093450"/>
            <a:chExt cx="320600" cy="317650"/>
          </a:xfrm>
        </p:grpSpPr>
        <p:sp>
          <p:nvSpPr>
            <p:cNvPr id="5592" name="Google Shape;5592;p8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8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8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5" name="Google Shape;5595;p84"/>
          <p:cNvGrpSpPr/>
          <p:nvPr/>
        </p:nvGrpSpPr>
        <p:grpSpPr>
          <a:xfrm>
            <a:off x="1265656" y="2741433"/>
            <a:ext cx="366364" cy="367290"/>
            <a:chOff x="-61784125" y="3377700"/>
            <a:chExt cx="316650" cy="317450"/>
          </a:xfrm>
        </p:grpSpPr>
        <p:sp>
          <p:nvSpPr>
            <p:cNvPr id="5596" name="Google Shape;5596;p8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8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8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8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8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8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8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3" name="Google Shape;5603;p84"/>
          <p:cNvGrpSpPr/>
          <p:nvPr/>
        </p:nvGrpSpPr>
        <p:grpSpPr>
          <a:xfrm>
            <a:off x="1265656" y="3191835"/>
            <a:ext cx="366364" cy="367290"/>
            <a:chOff x="-61783350" y="3743950"/>
            <a:chExt cx="316650" cy="317450"/>
          </a:xfrm>
        </p:grpSpPr>
        <p:sp>
          <p:nvSpPr>
            <p:cNvPr id="5604" name="Google Shape;5604;p8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8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6" name="Google Shape;5606;p84"/>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84"/>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84"/>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9" name="Google Shape;5609;p84"/>
          <p:cNvGrpSpPr/>
          <p:nvPr/>
        </p:nvGrpSpPr>
        <p:grpSpPr>
          <a:xfrm>
            <a:off x="3487080" y="3651668"/>
            <a:ext cx="369112" cy="364657"/>
            <a:chOff x="-59869425" y="4102225"/>
            <a:chExt cx="319025" cy="315175"/>
          </a:xfrm>
        </p:grpSpPr>
        <p:sp>
          <p:nvSpPr>
            <p:cNvPr id="5610" name="Google Shape;5610;p8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8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8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8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84"/>
          <p:cNvGrpSpPr/>
          <p:nvPr/>
        </p:nvGrpSpPr>
        <p:grpSpPr>
          <a:xfrm>
            <a:off x="2605883" y="4120490"/>
            <a:ext cx="366364" cy="365467"/>
            <a:chOff x="-59029025" y="3711650"/>
            <a:chExt cx="316650" cy="315875"/>
          </a:xfrm>
        </p:grpSpPr>
        <p:sp>
          <p:nvSpPr>
            <p:cNvPr id="5615" name="Google Shape;5615;p8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8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8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8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8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8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8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2" name="Google Shape;5622;p84"/>
          <p:cNvGrpSpPr/>
          <p:nvPr/>
        </p:nvGrpSpPr>
        <p:grpSpPr>
          <a:xfrm>
            <a:off x="4841373" y="1398014"/>
            <a:ext cx="351940" cy="348188"/>
            <a:chOff x="581525" y="3254850"/>
            <a:chExt cx="297750" cy="294575"/>
          </a:xfrm>
        </p:grpSpPr>
        <p:sp>
          <p:nvSpPr>
            <p:cNvPr id="5623" name="Google Shape;5623;p8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8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8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6" name="Google Shape;5626;p84"/>
          <p:cNvGrpSpPr/>
          <p:nvPr/>
        </p:nvGrpSpPr>
        <p:grpSpPr>
          <a:xfrm>
            <a:off x="4840442" y="1836950"/>
            <a:ext cx="353802" cy="351497"/>
            <a:chOff x="580725" y="3617925"/>
            <a:chExt cx="299325" cy="297375"/>
          </a:xfrm>
        </p:grpSpPr>
        <p:sp>
          <p:nvSpPr>
            <p:cNvPr id="5627" name="Google Shape;5627;p8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8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8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8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8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2" name="Google Shape;5632;p84"/>
          <p:cNvGrpSpPr/>
          <p:nvPr/>
        </p:nvGrpSpPr>
        <p:grpSpPr>
          <a:xfrm>
            <a:off x="4842304" y="2284140"/>
            <a:ext cx="350079" cy="350079"/>
            <a:chOff x="583100" y="3982600"/>
            <a:chExt cx="296175" cy="296175"/>
          </a:xfrm>
        </p:grpSpPr>
        <p:sp>
          <p:nvSpPr>
            <p:cNvPr id="5633" name="Google Shape;5633;p8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8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8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8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8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8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8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0" name="Google Shape;5640;p84"/>
          <p:cNvGrpSpPr/>
          <p:nvPr/>
        </p:nvGrpSpPr>
        <p:grpSpPr>
          <a:xfrm>
            <a:off x="7074918" y="1397764"/>
            <a:ext cx="307231" cy="348690"/>
            <a:chOff x="2423775" y="3226875"/>
            <a:chExt cx="259925" cy="295000"/>
          </a:xfrm>
        </p:grpSpPr>
        <p:sp>
          <p:nvSpPr>
            <p:cNvPr id="5641" name="Google Shape;5641;p8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8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8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4" name="Google Shape;5644;p84"/>
          <p:cNvGrpSpPr/>
          <p:nvPr/>
        </p:nvGrpSpPr>
        <p:grpSpPr>
          <a:xfrm>
            <a:off x="7052106" y="1839049"/>
            <a:ext cx="352857" cy="347301"/>
            <a:chOff x="2404875" y="3592725"/>
            <a:chExt cx="298525" cy="293825"/>
          </a:xfrm>
        </p:grpSpPr>
        <p:sp>
          <p:nvSpPr>
            <p:cNvPr id="5645" name="Google Shape;5645;p8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8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8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84"/>
          <p:cNvGrpSpPr/>
          <p:nvPr/>
        </p:nvGrpSpPr>
        <p:grpSpPr>
          <a:xfrm>
            <a:off x="7053036" y="2284614"/>
            <a:ext cx="350995" cy="349133"/>
            <a:chOff x="2404875" y="3955825"/>
            <a:chExt cx="296950" cy="295375"/>
          </a:xfrm>
        </p:grpSpPr>
        <p:sp>
          <p:nvSpPr>
            <p:cNvPr id="5649" name="Google Shape;5649;p8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8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8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8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3" name="Google Shape;5653;p84"/>
          <p:cNvGrpSpPr/>
          <p:nvPr/>
        </p:nvGrpSpPr>
        <p:grpSpPr>
          <a:xfrm>
            <a:off x="5747016" y="2748808"/>
            <a:ext cx="349163" cy="350079"/>
            <a:chOff x="4263650" y="3235150"/>
            <a:chExt cx="295400" cy="296175"/>
          </a:xfrm>
        </p:grpSpPr>
        <p:sp>
          <p:nvSpPr>
            <p:cNvPr id="5654" name="Google Shape;5654;p8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8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8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8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9" name="Google Shape;5659;p84"/>
          <p:cNvGrpSpPr/>
          <p:nvPr/>
        </p:nvGrpSpPr>
        <p:grpSpPr>
          <a:xfrm>
            <a:off x="5744696" y="3207969"/>
            <a:ext cx="353802" cy="327739"/>
            <a:chOff x="4266025" y="3609275"/>
            <a:chExt cx="299325" cy="277275"/>
          </a:xfrm>
        </p:grpSpPr>
        <p:sp>
          <p:nvSpPr>
            <p:cNvPr id="5660" name="Google Shape;5660;p8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8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2" name="Google Shape;5662;p84"/>
          <p:cNvGrpSpPr/>
          <p:nvPr/>
        </p:nvGrpSpPr>
        <p:grpSpPr>
          <a:xfrm>
            <a:off x="5745154" y="3673356"/>
            <a:ext cx="352886" cy="349133"/>
            <a:chOff x="4263650" y="3963700"/>
            <a:chExt cx="298550" cy="295375"/>
          </a:xfrm>
        </p:grpSpPr>
        <p:sp>
          <p:nvSpPr>
            <p:cNvPr id="5663" name="Google Shape;5663;p8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8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8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8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8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8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8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84"/>
          <p:cNvGrpSpPr/>
          <p:nvPr/>
        </p:nvGrpSpPr>
        <p:grpSpPr>
          <a:xfrm>
            <a:off x="8023491" y="2748809"/>
            <a:ext cx="226264" cy="350079"/>
            <a:chOff x="6164975" y="3211525"/>
            <a:chExt cx="191425" cy="296175"/>
          </a:xfrm>
        </p:grpSpPr>
        <p:sp>
          <p:nvSpPr>
            <p:cNvPr id="5671" name="Google Shape;5671;p8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8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8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8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8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8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8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84"/>
          <p:cNvGrpSpPr/>
          <p:nvPr/>
        </p:nvGrpSpPr>
        <p:grpSpPr>
          <a:xfrm>
            <a:off x="5285528" y="1397084"/>
            <a:ext cx="352886" cy="350049"/>
            <a:chOff x="946175" y="3253275"/>
            <a:chExt cx="298550" cy="296150"/>
          </a:xfrm>
        </p:grpSpPr>
        <p:sp>
          <p:nvSpPr>
            <p:cNvPr id="5679" name="Google Shape;5679;p8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8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8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8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8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5684;p84"/>
          <p:cNvGrpSpPr/>
          <p:nvPr/>
        </p:nvGrpSpPr>
        <p:grpSpPr>
          <a:xfrm>
            <a:off x="5286459" y="1839048"/>
            <a:ext cx="351024" cy="347301"/>
            <a:chOff x="946175" y="3619500"/>
            <a:chExt cx="296975" cy="293825"/>
          </a:xfrm>
        </p:grpSpPr>
        <p:sp>
          <p:nvSpPr>
            <p:cNvPr id="5685" name="Google Shape;5685;p8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8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8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8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8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8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1" name="Google Shape;5691;p84"/>
          <p:cNvGrpSpPr/>
          <p:nvPr/>
        </p:nvGrpSpPr>
        <p:grpSpPr>
          <a:xfrm>
            <a:off x="5286001" y="2283682"/>
            <a:ext cx="351940" cy="350995"/>
            <a:chOff x="944600" y="3981825"/>
            <a:chExt cx="297750" cy="296950"/>
          </a:xfrm>
        </p:grpSpPr>
        <p:sp>
          <p:nvSpPr>
            <p:cNvPr id="5692" name="Google Shape;5692;p8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8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8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8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84"/>
          <p:cNvGrpSpPr/>
          <p:nvPr/>
        </p:nvGrpSpPr>
        <p:grpSpPr>
          <a:xfrm>
            <a:off x="7502937" y="1397542"/>
            <a:ext cx="350079" cy="349133"/>
            <a:chOff x="2768750" y="3227275"/>
            <a:chExt cx="296175" cy="295375"/>
          </a:xfrm>
        </p:grpSpPr>
        <p:sp>
          <p:nvSpPr>
            <p:cNvPr id="5697" name="Google Shape;5697;p8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8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8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8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8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8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8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8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5" name="Google Shape;5705;p84"/>
          <p:cNvGrpSpPr/>
          <p:nvPr/>
        </p:nvGrpSpPr>
        <p:grpSpPr>
          <a:xfrm>
            <a:off x="7523888" y="1838414"/>
            <a:ext cx="308177" cy="348572"/>
            <a:chOff x="2786075" y="3591800"/>
            <a:chExt cx="260725" cy="294900"/>
          </a:xfrm>
        </p:grpSpPr>
        <p:sp>
          <p:nvSpPr>
            <p:cNvPr id="5706" name="Google Shape;5706;p8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8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8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8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1" name="Google Shape;5711;p84"/>
          <p:cNvGrpSpPr/>
          <p:nvPr/>
        </p:nvGrpSpPr>
        <p:grpSpPr>
          <a:xfrm>
            <a:off x="7564387" y="2284141"/>
            <a:ext cx="227180" cy="350079"/>
            <a:chOff x="2819150" y="3955025"/>
            <a:chExt cx="192200" cy="296175"/>
          </a:xfrm>
        </p:grpSpPr>
        <p:sp>
          <p:nvSpPr>
            <p:cNvPr id="5712" name="Google Shape;5712;p8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8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8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84"/>
          <p:cNvGrpSpPr/>
          <p:nvPr/>
        </p:nvGrpSpPr>
        <p:grpSpPr>
          <a:xfrm>
            <a:off x="6188160" y="2749739"/>
            <a:ext cx="349133" cy="348217"/>
            <a:chOff x="4629125" y="3235150"/>
            <a:chExt cx="295375" cy="294600"/>
          </a:xfrm>
        </p:grpSpPr>
        <p:sp>
          <p:nvSpPr>
            <p:cNvPr id="5717" name="Google Shape;5717;p8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8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8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8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8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84"/>
          <p:cNvGrpSpPr/>
          <p:nvPr/>
        </p:nvGrpSpPr>
        <p:grpSpPr>
          <a:xfrm>
            <a:off x="6188145" y="3197272"/>
            <a:ext cx="349163" cy="349133"/>
            <a:chOff x="4628325" y="3599825"/>
            <a:chExt cx="295400" cy="295375"/>
          </a:xfrm>
        </p:grpSpPr>
        <p:sp>
          <p:nvSpPr>
            <p:cNvPr id="5723" name="Google Shape;5723;p8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8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8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8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8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8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8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8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8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8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8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5" name="Google Shape;5735;p84"/>
          <p:cNvGrpSpPr/>
          <p:nvPr/>
        </p:nvGrpSpPr>
        <p:grpSpPr>
          <a:xfrm>
            <a:off x="6209096" y="3672883"/>
            <a:ext cx="307261" cy="350079"/>
            <a:chOff x="4645650" y="3962900"/>
            <a:chExt cx="259950" cy="296175"/>
          </a:xfrm>
        </p:grpSpPr>
        <p:sp>
          <p:nvSpPr>
            <p:cNvPr id="5736" name="Google Shape;5736;p8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8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8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8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8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8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2" name="Google Shape;5742;p84"/>
          <p:cNvGrpSpPr/>
          <p:nvPr/>
        </p:nvGrpSpPr>
        <p:grpSpPr>
          <a:xfrm>
            <a:off x="7962056" y="3197745"/>
            <a:ext cx="349133" cy="348188"/>
            <a:chOff x="6143725" y="3582500"/>
            <a:chExt cx="295375" cy="294575"/>
          </a:xfrm>
        </p:grpSpPr>
        <p:sp>
          <p:nvSpPr>
            <p:cNvPr id="5743" name="Google Shape;5743;p8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8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8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8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8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8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8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0" name="Google Shape;5750;p84"/>
          <p:cNvGrpSpPr/>
          <p:nvPr/>
        </p:nvGrpSpPr>
        <p:grpSpPr>
          <a:xfrm>
            <a:off x="5730883" y="1397084"/>
            <a:ext cx="350995" cy="350049"/>
            <a:chOff x="1310075" y="3253275"/>
            <a:chExt cx="296950" cy="296150"/>
          </a:xfrm>
        </p:grpSpPr>
        <p:sp>
          <p:nvSpPr>
            <p:cNvPr id="5751" name="Google Shape;5751;p8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8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8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4" name="Google Shape;5754;p84"/>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5" name="Google Shape;5755;p84"/>
          <p:cNvGrpSpPr/>
          <p:nvPr/>
        </p:nvGrpSpPr>
        <p:grpSpPr>
          <a:xfrm>
            <a:off x="5730410" y="2283343"/>
            <a:ext cx="351941" cy="351675"/>
            <a:chOff x="1310075" y="3980250"/>
            <a:chExt cx="297750" cy="297525"/>
          </a:xfrm>
        </p:grpSpPr>
        <p:sp>
          <p:nvSpPr>
            <p:cNvPr id="5756" name="Google Shape;5756;p8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8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8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8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0" name="Google Shape;5760;p84"/>
          <p:cNvGrpSpPr/>
          <p:nvPr/>
        </p:nvGrpSpPr>
        <p:grpSpPr>
          <a:xfrm>
            <a:off x="7995198" y="1397542"/>
            <a:ext cx="266305" cy="349133"/>
            <a:chOff x="3167275" y="3227275"/>
            <a:chExt cx="225300" cy="295375"/>
          </a:xfrm>
        </p:grpSpPr>
        <p:sp>
          <p:nvSpPr>
            <p:cNvPr id="5761" name="Google Shape;5761;p8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8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8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8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8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66" name="Google Shape;5766;p84"/>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7" name="Google Shape;5767;p84"/>
          <p:cNvGrpSpPr/>
          <p:nvPr/>
        </p:nvGrpSpPr>
        <p:grpSpPr>
          <a:xfrm>
            <a:off x="7952380" y="2284599"/>
            <a:ext cx="351940" cy="349163"/>
            <a:chOff x="3133425" y="3955025"/>
            <a:chExt cx="297750" cy="295400"/>
          </a:xfrm>
        </p:grpSpPr>
        <p:sp>
          <p:nvSpPr>
            <p:cNvPr id="5768" name="Google Shape;5768;p8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8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8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1" name="Google Shape;5771;p84"/>
          <p:cNvGrpSpPr/>
          <p:nvPr/>
        </p:nvGrpSpPr>
        <p:grpSpPr>
          <a:xfrm>
            <a:off x="6632554" y="2748187"/>
            <a:ext cx="350079" cy="351320"/>
            <a:chOff x="4991425" y="3234750"/>
            <a:chExt cx="296175" cy="297225"/>
          </a:xfrm>
        </p:grpSpPr>
        <p:sp>
          <p:nvSpPr>
            <p:cNvPr id="5772" name="Google Shape;5772;p8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8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8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8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8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8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84"/>
          <p:cNvGrpSpPr/>
          <p:nvPr/>
        </p:nvGrpSpPr>
        <p:grpSpPr>
          <a:xfrm>
            <a:off x="6632554" y="3217750"/>
            <a:ext cx="350079" cy="308177"/>
            <a:chOff x="4991425" y="3617150"/>
            <a:chExt cx="296175" cy="260725"/>
          </a:xfrm>
        </p:grpSpPr>
        <p:sp>
          <p:nvSpPr>
            <p:cNvPr id="5779" name="Google Shape;5779;p8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8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8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8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8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8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8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6" name="Google Shape;5786;p84"/>
          <p:cNvGrpSpPr/>
          <p:nvPr/>
        </p:nvGrpSpPr>
        <p:grpSpPr>
          <a:xfrm>
            <a:off x="6709827" y="3673341"/>
            <a:ext cx="195532" cy="349163"/>
            <a:chOff x="5056800" y="3962900"/>
            <a:chExt cx="165425" cy="295400"/>
          </a:xfrm>
        </p:grpSpPr>
        <p:sp>
          <p:nvSpPr>
            <p:cNvPr id="5787" name="Google Shape;5787;p8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8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8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0" name="Google Shape;5790;p84"/>
          <p:cNvGrpSpPr/>
          <p:nvPr/>
        </p:nvGrpSpPr>
        <p:grpSpPr>
          <a:xfrm>
            <a:off x="7961125" y="3673357"/>
            <a:ext cx="350995" cy="349133"/>
            <a:chOff x="6168925" y="3936925"/>
            <a:chExt cx="296950" cy="295375"/>
          </a:xfrm>
        </p:grpSpPr>
        <p:sp>
          <p:nvSpPr>
            <p:cNvPr id="5791" name="Google Shape;5791;p8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8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8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8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8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8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7" name="Google Shape;5797;p84"/>
          <p:cNvGrpSpPr/>
          <p:nvPr/>
        </p:nvGrpSpPr>
        <p:grpSpPr>
          <a:xfrm>
            <a:off x="6174844" y="1390429"/>
            <a:ext cx="348188" cy="349133"/>
            <a:chOff x="1674750" y="3254050"/>
            <a:chExt cx="294575" cy="295375"/>
          </a:xfrm>
        </p:grpSpPr>
        <p:sp>
          <p:nvSpPr>
            <p:cNvPr id="5798" name="Google Shape;5798;p8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8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8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1" name="Google Shape;5801;p84"/>
          <p:cNvGrpSpPr/>
          <p:nvPr/>
        </p:nvGrpSpPr>
        <p:grpSpPr>
          <a:xfrm>
            <a:off x="6189239" y="1838132"/>
            <a:ext cx="319347" cy="349133"/>
            <a:chOff x="1687350" y="3618725"/>
            <a:chExt cx="270175" cy="295375"/>
          </a:xfrm>
        </p:grpSpPr>
        <p:sp>
          <p:nvSpPr>
            <p:cNvPr id="5802" name="Google Shape;5802;p8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8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8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5" name="Google Shape;5805;p84"/>
          <p:cNvGrpSpPr/>
          <p:nvPr/>
        </p:nvGrpSpPr>
        <p:grpSpPr>
          <a:xfrm>
            <a:off x="6172942" y="2284613"/>
            <a:ext cx="351940" cy="349133"/>
            <a:chOff x="1672375" y="3982600"/>
            <a:chExt cx="297750" cy="295375"/>
          </a:xfrm>
        </p:grpSpPr>
        <p:sp>
          <p:nvSpPr>
            <p:cNvPr id="5806" name="Google Shape;5806;p8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8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8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9" name="Google Shape;5809;p84"/>
          <p:cNvGrpSpPr/>
          <p:nvPr/>
        </p:nvGrpSpPr>
        <p:grpSpPr>
          <a:xfrm>
            <a:off x="4864934" y="2748808"/>
            <a:ext cx="350079" cy="350079"/>
            <a:chOff x="3497300" y="3227275"/>
            <a:chExt cx="296175" cy="296175"/>
          </a:xfrm>
        </p:grpSpPr>
        <p:sp>
          <p:nvSpPr>
            <p:cNvPr id="5810" name="Google Shape;5810;p8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8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8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8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8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8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8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8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84"/>
          <p:cNvGrpSpPr/>
          <p:nvPr/>
        </p:nvGrpSpPr>
        <p:grpSpPr>
          <a:xfrm>
            <a:off x="4865407" y="3198203"/>
            <a:ext cx="349133" cy="347272"/>
            <a:chOff x="3497300" y="3591950"/>
            <a:chExt cx="295375" cy="293800"/>
          </a:xfrm>
        </p:grpSpPr>
        <p:sp>
          <p:nvSpPr>
            <p:cNvPr id="5819" name="Google Shape;5819;p8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8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8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8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8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8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8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8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7" name="Google Shape;5827;p84"/>
          <p:cNvGrpSpPr/>
          <p:nvPr/>
        </p:nvGrpSpPr>
        <p:grpSpPr>
          <a:xfrm>
            <a:off x="4865407" y="3673341"/>
            <a:ext cx="349133" cy="349163"/>
            <a:chOff x="3497300" y="3955025"/>
            <a:chExt cx="295375" cy="295400"/>
          </a:xfrm>
        </p:grpSpPr>
        <p:sp>
          <p:nvSpPr>
            <p:cNvPr id="5828" name="Google Shape;5828;p8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8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1" name="Google Shape;5831;p84"/>
          <p:cNvGrpSpPr/>
          <p:nvPr/>
        </p:nvGrpSpPr>
        <p:grpSpPr>
          <a:xfrm>
            <a:off x="7089979" y="2749532"/>
            <a:ext cx="327739" cy="348631"/>
            <a:chOff x="5364750" y="3235150"/>
            <a:chExt cx="277275" cy="294950"/>
          </a:xfrm>
        </p:grpSpPr>
        <p:sp>
          <p:nvSpPr>
            <p:cNvPr id="5832" name="Google Shape;5832;p8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8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8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8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8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8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0" name="Google Shape;5840;p84"/>
          <p:cNvGrpSpPr/>
          <p:nvPr/>
        </p:nvGrpSpPr>
        <p:grpSpPr>
          <a:xfrm>
            <a:off x="7078337" y="3195868"/>
            <a:ext cx="351024" cy="351941"/>
            <a:chOff x="5355300" y="3598250"/>
            <a:chExt cx="296975" cy="297750"/>
          </a:xfrm>
        </p:grpSpPr>
        <p:sp>
          <p:nvSpPr>
            <p:cNvPr id="5841" name="Google Shape;5841;p8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8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8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8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9" name="Google Shape;5849;p84"/>
          <p:cNvGrpSpPr/>
          <p:nvPr/>
        </p:nvGrpSpPr>
        <p:grpSpPr>
          <a:xfrm>
            <a:off x="7082533" y="3734790"/>
            <a:ext cx="342632" cy="226264"/>
            <a:chOff x="5358450" y="4015675"/>
            <a:chExt cx="289875" cy="191425"/>
          </a:xfrm>
        </p:grpSpPr>
        <p:sp>
          <p:nvSpPr>
            <p:cNvPr id="5850" name="Google Shape;5850;p8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8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84"/>
          <p:cNvGrpSpPr/>
          <p:nvPr/>
        </p:nvGrpSpPr>
        <p:grpSpPr>
          <a:xfrm>
            <a:off x="6209015" y="4117322"/>
            <a:ext cx="351024" cy="325464"/>
            <a:chOff x="6543825" y="3202075"/>
            <a:chExt cx="296975" cy="275350"/>
          </a:xfrm>
        </p:grpSpPr>
        <p:sp>
          <p:nvSpPr>
            <p:cNvPr id="5855" name="Google Shape;5855;p8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8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8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8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8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2" name="Google Shape;5862;p84"/>
          <p:cNvGrpSpPr/>
          <p:nvPr/>
        </p:nvGrpSpPr>
        <p:grpSpPr>
          <a:xfrm>
            <a:off x="6615996" y="1397069"/>
            <a:ext cx="350079" cy="350079"/>
            <a:chOff x="2037825" y="3254050"/>
            <a:chExt cx="296175" cy="296175"/>
          </a:xfrm>
        </p:grpSpPr>
        <p:sp>
          <p:nvSpPr>
            <p:cNvPr id="5863" name="Google Shape;5863;p8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8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8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8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8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8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84"/>
          <p:cNvGrpSpPr/>
          <p:nvPr/>
        </p:nvGrpSpPr>
        <p:grpSpPr>
          <a:xfrm>
            <a:off x="6614135" y="1838236"/>
            <a:ext cx="353802" cy="348926"/>
            <a:chOff x="2034675" y="3617925"/>
            <a:chExt cx="299325" cy="295200"/>
          </a:xfrm>
        </p:grpSpPr>
        <p:sp>
          <p:nvSpPr>
            <p:cNvPr id="5870" name="Google Shape;5870;p8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8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8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8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8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84"/>
          <p:cNvGrpSpPr/>
          <p:nvPr/>
        </p:nvGrpSpPr>
        <p:grpSpPr>
          <a:xfrm>
            <a:off x="6615996" y="2284613"/>
            <a:ext cx="350079" cy="349133"/>
            <a:chOff x="2037825" y="3981825"/>
            <a:chExt cx="296175" cy="295375"/>
          </a:xfrm>
        </p:grpSpPr>
        <p:sp>
          <p:nvSpPr>
            <p:cNvPr id="5876" name="Google Shape;5876;p8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8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9" name="Google Shape;5879;p84"/>
          <p:cNvGrpSpPr/>
          <p:nvPr/>
        </p:nvGrpSpPr>
        <p:grpSpPr>
          <a:xfrm>
            <a:off x="5301014" y="2780929"/>
            <a:ext cx="350079" cy="285837"/>
            <a:chOff x="3860400" y="3254050"/>
            <a:chExt cx="296175" cy="241825"/>
          </a:xfrm>
        </p:grpSpPr>
        <p:sp>
          <p:nvSpPr>
            <p:cNvPr id="5880" name="Google Shape;5880;p8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8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8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8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8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8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7" name="Google Shape;5887;p84"/>
          <p:cNvGrpSpPr/>
          <p:nvPr/>
        </p:nvGrpSpPr>
        <p:grpSpPr>
          <a:xfrm>
            <a:off x="5300541" y="3196800"/>
            <a:ext cx="351024" cy="350079"/>
            <a:chOff x="3859600" y="3591950"/>
            <a:chExt cx="296975" cy="296175"/>
          </a:xfrm>
        </p:grpSpPr>
        <p:sp>
          <p:nvSpPr>
            <p:cNvPr id="5888" name="Google Shape;5888;p8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8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8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1" name="Google Shape;5891;p84"/>
          <p:cNvGrpSpPr/>
          <p:nvPr/>
        </p:nvGrpSpPr>
        <p:grpSpPr>
          <a:xfrm>
            <a:off x="5301014" y="3672883"/>
            <a:ext cx="350079" cy="350079"/>
            <a:chOff x="3860400" y="3955025"/>
            <a:chExt cx="296175" cy="296175"/>
          </a:xfrm>
        </p:grpSpPr>
        <p:sp>
          <p:nvSpPr>
            <p:cNvPr id="5892" name="Google Shape;5892;p8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8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8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8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84"/>
          <p:cNvGrpSpPr/>
          <p:nvPr/>
        </p:nvGrpSpPr>
        <p:grpSpPr>
          <a:xfrm>
            <a:off x="7516230" y="2749281"/>
            <a:ext cx="355664" cy="349133"/>
            <a:chOff x="5716825" y="3235950"/>
            <a:chExt cx="300900" cy="295375"/>
          </a:xfrm>
        </p:grpSpPr>
        <p:sp>
          <p:nvSpPr>
            <p:cNvPr id="5898" name="Google Shape;5898;p8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8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8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8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2" name="Google Shape;5902;p84"/>
          <p:cNvGrpSpPr/>
          <p:nvPr/>
        </p:nvGrpSpPr>
        <p:grpSpPr>
          <a:xfrm>
            <a:off x="7529261" y="3207969"/>
            <a:ext cx="329601" cy="327739"/>
            <a:chOff x="5727850" y="3609275"/>
            <a:chExt cx="278850" cy="277275"/>
          </a:xfrm>
        </p:grpSpPr>
        <p:sp>
          <p:nvSpPr>
            <p:cNvPr id="5903" name="Google Shape;5903;p8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8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8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8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8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8" name="Google Shape;5908;p84"/>
          <p:cNvGrpSpPr/>
          <p:nvPr/>
        </p:nvGrpSpPr>
        <p:grpSpPr>
          <a:xfrm>
            <a:off x="7540446" y="3673356"/>
            <a:ext cx="307231" cy="349133"/>
            <a:chOff x="5736525" y="3963700"/>
            <a:chExt cx="259925" cy="295375"/>
          </a:xfrm>
        </p:grpSpPr>
        <p:sp>
          <p:nvSpPr>
            <p:cNvPr id="5909" name="Google Shape;5909;p8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8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8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8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8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8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6" name="Google Shape;5916;p84"/>
          <p:cNvGrpSpPr/>
          <p:nvPr/>
        </p:nvGrpSpPr>
        <p:grpSpPr>
          <a:xfrm>
            <a:off x="6632026" y="4122683"/>
            <a:ext cx="351024" cy="350079"/>
            <a:chOff x="6553275" y="3604550"/>
            <a:chExt cx="296975" cy="296175"/>
          </a:xfrm>
        </p:grpSpPr>
        <p:sp>
          <p:nvSpPr>
            <p:cNvPr id="5917" name="Google Shape;5917;p8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8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8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8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3" name="Google Shape;5923;p84"/>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5924" name="Google Shape;5924;p84"/>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928"/>
        <p:cNvGrpSpPr/>
        <p:nvPr/>
      </p:nvGrpSpPr>
      <p:grpSpPr>
        <a:xfrm>
          <a:off x="0" y="0"/>
          <a:ext cx="0" cy="0"/>
          <a:chOff x="0" y="0"/>
          <a:chExt cx="0" cy="0"/>
        </a:xfrm>
      </p:grpSpPr>
      <p:grpSp>
        <p:nvGrpSpPr>
          <p:cNvPr id="5929" name="Google Shape;5929;p85"/>
          <p:cNvGrpSpPr/>
          <p:nvPr/>
        </p:nvGrpSpPr>
        <p:grpSpPr>
          <a:xfrm>
            <a:off x="859032" y="1380546"/>
            <a:ext cx="294401" cy="353645"/>
            <a:chOff x="-35814600" y="3202075"/>
            <a:chExt cx="242625" cy="291450"/>
          </a:xfrm>
        </p:grpSpPr>
        <p:sp>
          <p:nvSpPr>
            <p:cNvPr id="5930" name="Google Shape;5930;p8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8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8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8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8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8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85"/>
          <p:cNvGrpSpPr/>
          <p:nvPr/>
        </p:nvGrpSpPr>
        <p:grpSpPr>
          <a:xfrm>
            <a:off x="829410" y="1821466"/>
            <a:ext cx="353645" cy="353888"/>
            <a:chOff x="-35839800" y="3561025"/>
            <a:chExt cx="291450" cy="291650"/>
          </a:xfrm>
        </p:grpSpPr>
        <p:sp>
          <p:nvSpPr>
            <p:cNvPr id="5938" name="Google Shape;5938;p8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8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8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8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8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8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8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5" name="Google Shape;5945;p85"/>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6" name="Google Shape;5946;p85"/>
          <p:cNvGrpSpPr/>
          <p:nvPr/>
        </p:nvGrpSpPr>
        <p:grpSpPr>
          <a:xfrm>
            <a:off x="3066955" y="1380546"/>
            <a:ext cx="353645" cy="353645"/>
            <a:chOff x="-34003850" y="3227275"/>
            <a:chExt cx="291450" cy="291450"/>
          </a:xfrm>
        </p:grpSpPr>
        <p:sp>
          <p:nvSpPr>
            <p:cNvPr id="5947" name="Google Shape;5947;p8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8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8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8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2" name="Google Shape;5952;p85"/>
          <p:cNvGrpSpPr/>
          <p:nvPr/>
        </p:nvGrpSpPr>
        <p:grpSpPr>
          <a:xfrm>
            <a:off x="3066485" y="1821238"/>
            <a:ext cx="354586" cy="354343"/>
            <a:chOff x="-34004625" y="3585850"/>
            <a:chExt cx="292225" cy="292025"/>
          </a:xfrm>
        </p:grpSpPr>
        <p:sp>
          <p:nvSpPr>
            <p:cNvPr id="5953" name="Google Shape;5953;p8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8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8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8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8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8" name="Google Shape;5958;p85"/>
          <p:cNvGrpSpPr/>
          <p:nvPr/>
        </p:nvGrpSpPr>
        <p:grpSpPr>
          <a:xfrm>
            <a:off x="3066000" y="2256439"/>
            <a:ext cx="355557" cy="354616"/>
            <a:chOff x="-34005425" y="3945575"/>
            <a:chExt cx="293025" cy="292250"/>
          </a:xfrm>
        </p:grpSpPr>
        <p:sp>
          <p:nvSpPr>
            <p:cNvPr id="5959" name="Google Shape;5959;p8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8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2" name="Google Shape;5962;p85"/>
          <p:cNvGrpSpPr/>
          <p:nvPr/>
        </p:nvGrpSpPr>
        <p:grpSpPr>
          <a:xfrm>
            <a:off x="1713099" y="2729615"/>
            <a:ext cx="358408" cy="355557"/>
            <a:chOff x="-32174975" y="3192625"/>
            <a:chExt cx="295375" cy="293025"/>
          </a:xfrm>
        </p:grpSpPr>
        <p:sp>
          <p:nvSpPr>
            <p:cNvPr id="5963" name="Google Shape;5963;p8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8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8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8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7" name="Google Shape;5967;p85"/>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5"/>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9" name="Google Shape;5969;p85"/>
          <p:cNvGrpSpPr/>
          <p:nvPr/>
        </p:nvGrpSpPr>
        <p:grpSpPr>
          <a:xfrm>
            <a:off x="3952249" y="2730570"/>
            <a:ext cx="354586" cy="353645"/>
            <a:chOff x="-30345325" y="3184750"/>
            <a:chExt cx="292225" cy="291450"/>
          </a:xfrm>
        </p:grpSpPr>
        <p:sp>
          <p:nvSpPr>
            <p:cNvPr id="5970" name="Google Shape;5970;p8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8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8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8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5" name="Google Shape;5975;p85"/>
          <p:cNvGrpSpPr/>
          <p:nvPr/>
        </p:nvGrpSpPr>
        <p:grpSpPr>
          <a:xfrm>
            <a:off x="1277001" y="1380546"/>
            <a:ext cx="353645" cy="353645"/>
            <a:chOff x="-35481425" y="3202075"/>
            <a:chExt cx="291450" cy="291450"/>
          </a:xfrm>
        </p:grpSpPr>
        <p:sp>
          <p:nvSpPr>
            <p:cNvPr id="5976" name="Google Shape;5976;p8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8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8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8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8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8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3" name="Google Shape;5983;p85"/>
          <p:cNvGrpSpPr/>
          <p:nvPr/>
        </p:nvGrpSpPr>
        <p:grpSpPr>
          <a:xfrm>
            <a:off x="1276531" y="1822072"/>
            <a:ext cx="354586" cy="352675"/>
            <a:chOff x="-35482200" y="3561225"/>
            <a:chExt cx="292225" cy="290650"/>
          </a:xfrm>
        </p:grpSpPr>
        <p:sp>
          <p:nvSpPr>
            <p:cNvPr id="5984" name="Google Shape;5984;p8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8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8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7" name="Google Shape;5987;p85"/>
          <p:cNvGrpSpPr/>
          <p:nvPr/>
        </p:nvGrpSpPr>
        <p:grpSpPr>
          <a:xfrm>
            <a:off x="1277001" y="2256940"/>
            <a:ext cx="353645" cy="353615"/>
            <a:chOff x="-35481425" y="3919600"/>
            <a:chExt cx="291450" cy="291425"/>
          </a:xfrm>
        </p:grpSpPr>
        <p:sp>
          <p:nvSpPr>
            <p:cNvPr id="5988" name="Google Shape;5988;p8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8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8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8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8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8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8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6" name="Google Shape;5996;p85"/>
          <p:cNvGrpSpPr/>
          <p:nvPr/>
        </p:nvGrpSpPr>
        <p:grpSpPr>
          <a:xfrm>
            <a:off x="3512636" y="1381031"/>
            <a:ext cx="357468" cy="352675"/>
            <a:chOff x="-33645475" y="3228075"/>
            <a:chExt cx="294600" cy="290650"/>
          </a:xfrm>
        </p:grpSpPr>
        <p:sp>
          <p:nvSpPr>
            <p:cNvPr id="5997" name="Google Shape;5997;p8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8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8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8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8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4" name="Google Shape;6004;p85"/>
          <p:cNvGrpSpPr/>
          <p:nvPr/>
        </p:nvGrpSpPr>
        <p:grpSpPr>
          <a:xfrm>
            <a:off x="3513606" y="1821116"/>
            <a:ext cx="355526" cy="354586"/>
            <a:chOff x="-33646250" y="3586425"/>
            <a:chExt cx="293000" cy="292225"/>
          </a:xfrm>
        </p:grpSpPr>
        <p:sp>
          <p:nvSpPr>
            <p:cNvPr id="6005" name="Google Shape;6005;p8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7" name="Google Shape;6007;p85"/>
          <p:cNvGrpSpPr/>
          <p:nvPr/>
        </p:nvGrpSpPr>
        <p:grpSpPr>
          <a:xfrm>
            <a:off x="3514076" y="2255969"/>
            <a:ext cx="354586" cy="355557"/>
            <a:chOff x="-33645475" y="3944800"/>
            <a:chExt cx="292225" cy="293025"/>
          </a:xfrm>
        </p:grpSpPr>
        <p:sp>
          <p:nvSpPr>
            <p:cNvPr id="6008" name="Google Shape;6008;p8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8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8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8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8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8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8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8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8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8" name="Google Shape;6018;p85"/>
          <p:cNvGrpSpPr/>
          <p:nvPr/>
        </p:nvGrpSpPr>
        <p:grpSpPr>
          <a:xfrm>
            <a:off x="2167295" y="2729706"/>
            <a:ext cx="352675" cy="355375"/>
            <a:chOff x="-31809525" y="3192625"/>
            <a:chExt cx="290650" cy="292875"/>
          </a:xfrm>
        </p:grpSpPr>
        <p:sp>
          <p:nvSpPr>
            <p:cNvPr id="6019" name="Google Shape;6019;p8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8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8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3" name="Google Shape;6023;p85"/>
          <p:cNvGrpSpPr/>
          <p:nvPr/>
        </p:nvGrpSpPr>
        <p:grpSpPr>
          <a:xfrm>
            <a:off x="2166810" y="3200258"/>
            <a:ext cx="353645" cy="355557"/>
            <a:chOff x="-31811100" y="3550975"/>
            <a:chExt cx="291450" cy="293025"/>
          </a:xfrm>
        </p:grpSpPr>
        <p:sp>
          <p:nvSpPr>
            <p:cNvPr id="6024" name="Google Shape;6024;p8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8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8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8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8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1" name="Google Shape;6031;p85"/>
          <p:cNvGrpSpPr/>
          <p:nvPr/>
        </p:nvGrpSpPr>
        <p:grpSpPr>
          <a:xfrm>
            <a:off x="2160606" y="3664562"/>
            <a:ext cx="366052" cy="356831"/>
            <a:chOff x="-31817400" y="3910025"/>
            <a:chExt cx="301675" cy="294075"/>
          </a:xfrm>
        </p:grpSpPr>
        <p:sp>
          <p:nvSpPr>
            <p:cNvPr id="6032" name="Google Shape;6032;p8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8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8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5" name="Google Shape;6035;p85"/>
          <p:cNvGrpSpPr/>
          <p:nvPr/>
        </p:nvGrpSpPr>
        <p:grpSpPr>
          <a:xfrm>
            <a:off x="3952234" y="3200743"/>
            <a:ext cx="354616" cy="354586"/>
            <a:chOff x="-30354000" y="3569100"/>
            <a:chExt cx="292250" cy="292225"/>
          </a:xfrm>
        </p:grpSpPr>
        <p:sp>
          <p:nvSpPr>
            <p:cNvPr id="6036" name="Google Shape;6036;p8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8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8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8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8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2" name="Google Shape;6042;p85"/>
          <p:cNvGrpSpPr/>
          <p:nvPr/>
        </p:nvGrpSpPr>
        <p:grpSpPr>
          <a:xfrm>
            <a:off x="1730812" y="1380546"/>
            <a:ext cx="342148" cy="353645"/>
            <a:chOff x="-35118325" y="3202075"/>
            <a:chExt cx="281975" cy="291450"/>
          </a:xfrm>
        </p:grpSpPr>
        <p:sp>
          <p:nvSpPr>
            <p:cNvPr id="6043" name="Google Shape;6043;p8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8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7" name="Google Shape;6047;p85"/>
          <p:cNvGrpSpPr/>
          <p:nvPr/>
        </p:nvGrpSpPr>
        <p:grpSpPr>
          <a:xfrm>
            <a:off x="1724593" y="1821799"/>
            <a:ext cx="354586" cy="353221"/>
            <a:chOff x="-35123050" y="3561225"/>
            <a:chExt cx="292225" cy="291100"/>
          </a:xfrm>
        </p:grpSpPr>
        <p:sp>
          <p:nvSpPr>
            <p:cNvPr id="6048" name="Google Shape;6048;p8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8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0" name="Google Shape;6050;p85"/>
          <p:cNvGrpSpPr/>
          <p:nvPr/>
        </p:nvGrpSpPr>
        <p:grpSpPr>
          <a:xfrm>
            <a:off x="1766652" y="2256940"/>
            <a:ext cx="270467" cy="353615"/>
            <a:chOff x="-35089175" y="3919600"/>
            <a:chExt cx="222900" cy="291425"/>
          </a:xfrm>
        </p:grpSpPr>
        <p:sp>
          <p:nvSpPr>
            <p:cNvPr id="6051" name="Google Shape;6051;p8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8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3" name="Google Shape;6053;p85"/>
          <p:cNvGrpSpPr/>
          <p:nvPr/>
        </p:nvGrpSpPr>
        <p:grpSpPr>
          <a:xfrm>
            <a:off x="3963648" y="1380303"/>
            <a:ext cx="336445" cy="354131"/>
            <a:chOff x="-33277650" y="3226875"/>
            <a:chExt cx="277275" cy="291850"/>
          </a:xfrm>
        </p:grpSpPr>
        <p:sp>
          <p:nvSpPr>
            <p:cNvPr id="6054" name="Google Shape;6054;p8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8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8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1" name="Google Shape;6061;p85"/>
          <p:cNvGrpSpPr/>
          <p:nvPr/>
        </p:nvGrpSpPr>
        <p:grpSpPr>
          <a:xfrm>
            <a:off x="3955048" y="1821587"/>
            <a:ext cx="353645" cy="353645"/>
            <a:chOff x="-33286325" y="3586425"/>
            <a:chExt cx="291450" cy="291450"/>
          </a:xfrm>
        </p:grpSpPr>
        <p:sp>
          <p:nvSpPr>
            <p:cNvPr id="6062" name="Google Shape;6062;p8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8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8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8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85"/>
          <p:cNvGrpSpPr/>
          <p:nvPr/>
        </p:nvGrpSpPr>
        <p:grpSpPr>
          <a:xfrm>
            <a:off x="3955048" y="2255969"/>
            <a:ext cx="353645" cy="355557"/>
            <a:chOff x="-33286325" y="3944800"/>
            <a:chExt cx="291450" cy="293025"/>
          </a:xfrm>
        </p:grpSpPr>
        <p:sp>
          <p:nvSpPr>
            <p:cNvPr id="6068" name="Google Shape;6068;p8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8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8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2" name="Google Shape;6072;p85"/>
          <p:cNvGrpSpPr/>
          <p:nvPr/>
        </p:nvGrpSpPr>
        <p:grpSpPr>
          <a:xfrm>
            <a:off x="2613445" y="2729129"/>
            <a:ext cx="353645" cy="356527"/>
            <a:chOff x="-31452725" y="3191825"/>
            <a:chExt cx="291450" cy="293825"/>
          </a:xfrm>
        </p:grpSpPr>
        <p:sp>
          <p:nvSpPr>
            <p:cNvPr id="6073" name="Google Shape;6073;p8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8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8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7" name="Google Shape;6077;p85"/>
          <p:cNvGrpSpPr/>
          <p:nvPr/>
        </p:nvGrpSpPr>
        <p:grpSpPr>
          <a:xfrm>
            <a:off x="2612975" y="3200744"/>
            <a:ext cx="354586" cy="354586"/>
            <a:chOff x="-31452725" y="3551775"/>
            <a:chExt cx="292225" cy="292225"/>
          </a:xfrm>
        </p:grpSpPr>
        <p:sp>
          <p:nvSpPr>
            <p:cNvPr id="6078" name="Google Shape;6078;p8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8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8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2" name="Google Shape;6082;p85"/>
          <p:cNvGrpSpPr/>
          <p:nvPr/>
        </p:nvGrpSpPr>
        <p:grpSpPr>
          <a:xfrm>
            <a:off x="2611534" y="3664729"/>
            <a:ext cx="357468" cy="356497"/>
            <a:chOff x="-31455100" y="3909350"/>
            <a:chExt cx="294600" cy="293800"/>
          </a:xfrm>
        </p:grpSpPr>
        <p:sp>
          <p:nvSpPr>
            <p:cNvPr id="6083" name="Google Shape;6083;p8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8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5" name="Google Shape;6085;p85"/>
          <p:cNvGrpSpPr/>
          <p:nvPr/>
        </p:nvGrpSpPr>
        <p:grpSpPr>
          <a:xfrm>
            <a:off x="3952719" y="3665684"/>
            <a:ext cx="353645" cy="354586"/>
            <a:chOff x="-30345325" y="3918800"/>
            <a:chExt cx="291450" cy="292225"/>
          </a:xfrm>
        </p:grpSpPr>
        <p:sp>
          <p:nvSpPr>
            <p:cNvPr id="6086" name="Google Shape;6086;p8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8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8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1" name="Google Shape;6091;p85"/>
          <p:cNvGrpSpPr/>
          <p:nvPr/>
        </p:nvGrpSpPr>
        <p:grpSpPr>
          <a:xfrm>
            <a:off x="2172184" y="1821587"/>
            <a:ext cx="353645" cy="353645"/>
            <a:chOff x="-34763900" y="3561225"/>
            <a:chExt cx="291450" cy="291450"/>
          </a:xfrm>
        </p:grpSpPr>
        <p:sp>
          <p:nvSpPr>
            <p:cNvPr id="6092" name="Google Shape;6092;p8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8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5" name="Google Shape;6095;p85"/>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6" name="Google Shape;6096;p85"/>
          <p:cNvGrpSpPr/>
          <p:nvPr/>
        </p:nvGrpSpPr>
        <p:grpSpPr>
          <a:xfrm>
            <a:off x="827081" y="2730099"/>
            <a:ext cx="354586" cy="354586"/>
            <a:chOff x="-32927950" y="3227275"/>
            <a:chExt cx="292225" cy="292225"/>
          </a:xfrm>
        </p:grpSpPr>
        <p:sp>
          <p:nvSpPr>
            <p:cNvPr id="6097" name="Google Shape;6097;p8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8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8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8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8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2" name="Google Shape;6102;p85"/>
          <p:cNvGrpSpPr/>
          <p:nvPr/>
        </p:nvGrpSpPr>
        <p:grpSpPr>
          <a:xfrm>
            <a:off x="826596" y="3201213"/>
            <a:ext cx="355557" cy="353645"/>
            <a:chOff x="-32927950" y="3586425"/>
            <a:chExt cx="293025" cy="291450"/>
          </a:xfrm>
        </p:grpSpPr>
        <p:sp>
          <p:nvSpPr>
            <p:cNvPr id="6103" name="Google Shape;6103;p8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8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8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8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8" name="Google Shape;6108;p85"/>
          <p:cNvGrpSpPr/>
          <p:nvPr/>
        </p:nvGrpSpPr>
        <p:grpSpPr>
          <a:xfrm>
            <a:off x="827081" y="3665198"/>
            <a:ext cx="354586" cy="355557"/>
            <a:chOff x="-32927950" y="3944800"/>
            <a:chExt cx="292225" cy="293025"/>
          </a:xfrm>
        </p:grpSpPr>
        <p:sp>
          <p:nvSpPr>
            <p:cNvPr id="6109" name="Google Shape;6109;p8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8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8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8" name="Google Shape;6118;p85"/>
          <p:cNvGrpSpPr/>
          <p:nvPr/>
        </p:nvGrpSpPr>
        <p:grpSpPr>
          <a:xfrm>
            <a:off x="3055873" y="2730449"/>
            <a:ext cx="354586" cy="353888"/>
            <a:chOff x="-31094350" y="3194000"/>
            <a:chExt cx="292225" cy="291650"/>
          </a:xfrm>
        </p:grpSpPr>
        <p:sp>
          <p:nvSpPr>
            <p:cNvPr id="6119" name="Google Shape;6119;p8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8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8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8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8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85"/>
          <p:cNvGrpSpPr/>
          <p:nvPr/>
        </p:nvGrpSpPr>
        <p:grpSpPr>
          <a:xfrm>
            <a:off x="3056343" y="3200941"/>
            <a:ext cx="353645" cy="354191"/>
            <a:chOff x="-31093575" y="3552550"/>
            <a:chExt cx="291450" cy="291900"/>
          </a:xfrm>
        </p:grpSpPr>
        <p:sp>
          <p:nvSpPr>
            <p:cNvPr id="6128" name="Google Shape;6128;p8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8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2" name="Google Shape;6132;p85"/>
          <p:cNvGrpSpPr/>
          <p:nvPr/>
        </p:nvGrpSpPr>
        <p:grpSpPr>
          <a:xfrm>
            <a:off x="2182711" y="1380546"/>
            <a:ext cx="332593" cy="353645"/>
            <a:chOff x="-34755225" y="3202075"/>
            <a:chExt cx="274100" cy="291450"/>
          </a:xfrm>
        </p:grpSpPr>
        <p:sp>
          <p:nvSpPr>
            <p:cNvPr id="6133" name="Google Shape;6133;p8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8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8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8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85"/>
          <p:cNvGrpSpPr/>
          <p:nvPr/>
        </p:nvGrpSpPr>
        <p:grpSpPr>
          <a:xfrm>
            <a:off x="3056343" y="3666169"/>
            <a:ext cx="353645" cy="353615"/>
            <a:chOff x="-31093575" y="3911725"/>
            <a:chExt cx="291450" cy="291425"/>
          </a:xfrm>
        </p:grpSpPr>
        <p:sp>
          <p:nvSpPr>
            <p:cNvPr id="6141" name="Google Shape;6141;p8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3" name="Google Shape;6143;p85"/>
          <p:cNvGrpSpPr/>
          <p:nvPr/>
        </p:nvGrpSpPr>
        <p:grpSpPr>
          <a:xfrm>
            <a:off x="2165773" y="4123136"/>
            <a:ext cx="356497" cy="354586"/>
            <a:chOff x="-29946000" y="3183175"/>
            <a:chExt cx="293800" cy="292225"/>
          </a:xfrm>
        </p:grpSpPr>
        <p:sp>
          <p:nvSpPr>
            <p:cNvPr id="6144" name="Google Shape;6144;p8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8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8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8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8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8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0" name="Google Shape;6150;p85"/>
          <p:cNvGrpSpPr/>
          <p:nvPr/>
        </p:nvGrpSpPr>
        <p:grpSpPr>
          <a:xfrm>
            <a:off x="2610305" y="1380289"/>
            <a:ext cx="358408" cy="354161"/>
            <a:chOff x="-34408675" y="3202075"/>
            <a:chExt cx="295375" cy="291875"/>
          </a:xfrm>
        </p:grpSpPr>
        <p:sp>
          <p:nvSpPr>
            <p:cNvPr id="6151" name="Google Shape;6151;p8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8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8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8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5" name="Google Shape;6155;p85"/>
          <p:cNvGrpSpPr/>
          <p:nvPr/>
        </p:nvGrpSpPr>
        <p:grpSpPr>
          <a:xfrm>
            <a:off x="2612216" y="1820283"/>
            <a:ext cx="354586" cy="356254"/>
            <a:chOff x="-34405525" y="3558075"/>
            <a:chExt cx="292225" cy="293600"/>
          </a:xfrm>
        </p:grpSpPr>
        <p:sp>
          <p:nvSpPr>
            <p:cNvPr id="6156" name="Google Shape;6156;p8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8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8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9" name="Google Shape;6159;p85"/>
          <p:cNvGrpSpPr/>
          <p:nvPr/>
        </p:nvGrpSpPr>
        <p:grpSpPr>
          <a:xfrm>
            <a:off x="2611730" y="2256940"/>
            <a:ext cx="355557" cy="353615"/>
            <a:chOff x="-34406325" y="3919600"/>
            <a:chExt cx="293025" cy="291425"/>
          </a:xfrm>
        </p:grpSpPr>
        <p:sp>
          <p:nvSpPr>
            <p:cNvPr id="6160" name="Google Shape;6160;p8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8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8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8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8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8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7" name="Google Shape;6167;p85"/>
          <p:cNvGrpSpPr/>
          <p:nvPr/>
        </p:nvGrpSpPr>
        <p:grpSpPr>
          <a:xfrm>
            <a:off x="1275628" y="2736303"/>
            <a:ext cx="353645" cy="342179"/>
            <a:chOff x="-32568800" y="3232000"/>
            <a:chExt cx="291450" cy="282000"/>
          </a:xfrm>
        </p:grpSpPr>
        <p:sp>
          <p:nvSpPr>
            <p:cNvPr id="6168" name="Google Shape;6168;p8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8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0" name="Google Shape;6170;p85"/>
          <p:cNvGrpSpPr/>
          <p:nvPr/>
        </p:nvGrpSpPr>
        <p:grpSpPr>
          <a:xfrm>
            <a:off x="1275158" y="3201213"/>
            <a:ext cx="354586" cy="353645"/>
            <a:chOff x="-32569575" y="3586425"/>
            <a:chExt cx="292225" cy="291450"/>
          </a:xfrm>
        </p:grpSpPr>
        <p:sp>
          <p:nvSpPr>
            <p:cNvPr id="6171" name="Google Shape;6171;p8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8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3" name="Google Shape;6173;p85"/>
          <p:cNvGrpSpPr/>
          <p:nvPr/>
        </p:nvGrpSpPr>
        <p:grpSpPr>
          <a:xfrm>
            <a:off x="1266073" y="3665805"/>
            <a:ext cx="372756" cy="354343"/>
            <a:chOff x="-32576675" y="3944600"/>
            <a:chExt cx="307200" cy="292025"/>
          </a:xfrm>
        </p:grpSpPr>
        <p:sp>
          <p:nvSpPr>
            <p:cNvPr id="6174" name="Google Shape;6174;p8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6" name="Google Shape;6176;p85"/>
          <p:cNvGrpSpPr/>
          <p:nvPr/>
        </p:nvGrpSpPr>
        <p:grpSpPr>
          <a:xfrm>
            <a:off x="3511040" y="2730100"/>
            <a:ext cx="354586" cy="354586"/>
            <a:chOff x="-30735200" y="3192625"/>
            <a:chExt cx="292225" cy="292225"/>
          </a:xfrm>
        </p:grpSpPr>
        <p:sp>
          <p:nvSpPr>
            <p:cNvPr id="6177" name="Google Shape;6177;p8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8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8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8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8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8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85"/>
          <p:cNvGrpSpPr/>
          <p:nvPr/>
        </p:nvGrpSpPr>
        <p:grpSpPr>
          <a:xfrm>
            <a:off x="3511040" y="3201532"/>
            <a:ext cx="354586" cy="353008"/>
            <a:chOff x="-30735200" y="3552550"/>
            <a:chExt cx="292225" cy="290925"/>
          </a:xfrm>
        </p:grpSpPr>
        <p:sp>
          <p:nvSpPr>
            <p:cNvPr id="6185" name="Google Shape;6185;p8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8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7" name="Google Shape;6187;p85"/>
          <p:cNvGrpSpPr/>
          <p:nvPr/>
        </p:nvGrpSpPr>
        <p:grpSpPr>
          <a:xfrm>
            <a:off x="3511040" y="3666154"/>
            <a:ext cx="354586" cy="353645"/>
            <a:chOff x="-30735200" y="3910925"/>
            <a:chExt cx="292225" cy="291450"/>
          </a:xfrm>
        </p:grpSpPr>
        <p:sp>
          <p:nvSpPr>
            <p:cNvPr id="6188" name="Google Shape;6188;p8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0" name="Google Shape;6190;p85"/>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1" name="Google Shape;6191;p85"/>
          <p:cNvGrpSpPr/>
          <p:nvPr/>
        </p:nvGrpSpPr>
        <p:grpSpPr>
          <a:xfrm>
            <a:off x="4864547" y="1375808"/>
            <a:ext cx="358971" cy="359224"/>
            <a:chOff x="-57956275" y="3197925"/>
            <a:chExt cx="319000" cy="319225"/>
          </a:xfrm>
        </p:grpSpPr>
        <p:sp>
          <p:nvSpPr>
            <p:cNvPr id="6192" name="Google Shape;6192;p8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8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8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85"/>
          <p:cNvGrpSpPr/>
          <p:nvPr/>
        </p:nvGrpSpPr>
        <p:grpSpPr>
          <a:xfrm>
            <a:off x="4886701" y="1832234"/>
            <a:ext cx="314662" cy="358971"/>
            <a:chOff x="-57940525" y="3590375"/>
            <a:chExt cx="279625" cy="319000"/>
          </a:xfrm>
        </p:grpSpPr>
        <p:sp>
          <p:nvSpPr>
            <p:cNvPr id="6200" name="Google Shape;6200;p8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8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5" name="Google Shape;6205;p85"/>
          <p:cNvGrpSpPr/>
          <p:nvPr/>
        </p:nvGrpSpPr>
        <p:grpSpPr>
          <a:xfrm>
            <a:off x="4857582" y="2273605"/>
            <a:ext cx="358099" cy="358999"/>
            <a:chOff x="-57959425" y="3982600"/>
            <a:chExt cx="318225" cy="319025"/>
          </a:xfrm>
        </p:grpSpPr>
        <p:sp>
          <p:nvSpPr>
            <p:cNvPr id="6206" name="Google Shape;6206;p8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8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8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8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85"/>
          <p:cNvGrpSpPr/>
          <p:nvPr/>
        </p:nvGrpSpPr>
        <p:grpSpPr>
          <a:xfrm>
            <a:off x="7057749" y="1376934"/>
            <a:ext cx="357226" cy="357226"/>
            <a:chOff x="-55987225" y="3198925"/>
            <a:chExt cx="317450" cy="317450"/>
          </a:xfrm>
        </p:grpSpPr>
        <p:sp>
          <p:nvSpPr>
            <p:cNvPr id="6211" name="Google Shape;6211;p8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8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8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5" name="Google Shape;6215;p85"/>
          <p:cNvGrpSpPr/>
          <p:nvPr/>
        </p:nvGrpSpPr>
        <p:grpSpPr>
          <a:xfrm>
            <a:off x="7057749" y="1832965"/>
            <a:ext cx="357226" cy="357367"/>
            <a:chOff x="-55987225" y="3591025"/>
            <a:chExt cx="317450" cy="317575"/>
          </a:xfrm>
        </p:grpSpPr>
        <p:sp>
          <p:nvSpPr>
            <p:cNvPr id="6216" name="Google Shape;6216;p8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8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8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8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1" name="Google Shape;6221;p85"/>
          <p:cNvGrpSpPr/>
          <p:nvPr/>
        </p:nvGrpSpPr>
        <p:grpSpPr>
          <a:xfrm>
            <a:off x="7071665" y="2273605"/>
            <a:ext cx="358999" cy="358999"/>
            <a:chOff x="-55988800" y="3982600"/>
            <a:chExt cx="319025" cy="319025"/>
          </a:xfrm>
        </p:grpSpPr>
        <p:sp>
          <p:nvSpPr>
            <p:cNvPr id="6222" name="Google Shape;6222;p8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8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8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85"/>
          <p:cNvGrpSpPr/>
          <p:nvPr/>
        </p:nvGrpSpPr>
        <p:grpSpPr>
          <a:xfrm>
            <a:off x="5730184" y="2731562"/>
            <a:ext cx="356326" cy="358971"/>
            <a:chOff x="-54026025" y="3192625"/>
            <a:chExt cx="316650" cy="319000"/>
          </a:xfrm>
        </p:grpSpPr>
        <p:sp>
          <p:nvSpPr>
            <p:cNvPr id="6228" name="Google Shape;6228;p8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8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8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8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8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8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8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8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6" name="Google Shape;6236;p85"/>
          <p:cNvGrpSpPr/>
          <p:nvPr/>
        </p:nvGrpSpPr>
        <p:grpSpPr>
          <a:xfrm>
            <a:off x="5750130" y="3202536"/>
            <a:ext cx="316434" cy="358099"/>
            <a:chOff x="-54007925" y="3584850"/>
            <a:chExt cx="281200" cy="318225"/>
          </a:xfrm>
        </p:grpSpPr>
        <p:sp>
          <p:nvSpPr>
            <p:cNvPr id="6237" name="Google Shape;6237;p8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8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8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8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8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8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85"/>
          <p:cNvGrpSpPr/>
          <p:nvPr/>
        </p:nvGrpSpPr>
        <p:grpSpPr>
          <a:xfrm>
            <a:off x="5750130" y="3664421"/>
            <a:ext cx="316434" cy="358914"/>
            <a:chOff x="-54007925" y="3975575"/>
            <a:chExt cx="281200" cy="318950"/>
          </a:xfrm>
        </p:grpSpPr>
        <p:sp>
          <p:nvSpPr>
            <p:cNvPr id="6244" name="Google Shape;6244;p8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8" name="Google Shape;6248;p85"/>
          <p:cNvGrpSpPr/>
          <p:nvPr/>
        </p:nvGrpSpPr>
        <p:grpSpPr>
          <a:xfrm>
            <a:off x="7984996" y="2748891"/>
            <a:ext cx="274770" cy="358492"/>
            <a:chOff x="-52005775" y="3208025"/>
            <a:chExt cx="244175" cy="318575"/>
          </a:xfrm>
        </p:grpSpPr>
        <p:sp>
          <p:nvSpPr>
            <p:cNvPr id="6249" name="Google Shape;6249;p8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8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8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8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8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8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8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85"/>
          <p:cNvGrpSpPr/>
          <p:nvPr/>
        </p:nvGrpSpPr>
        <p:grpSpPr>
          <a:xfrm>
            <a:off x="5291462" y="1376934"/>
            <a:ext cx="358099" cy="358099"/>
            <a:chOff x="-57568775" y="3198925"/>
            <a:chExt cx="318225" cy="318225"/>
          </a:xfrm>
        </p:grpSpPr>
        <p:sp>
          <p:nvSpPr>
            <p:cNvPr id="6261" name="Google Shape;6261;p8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8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8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8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7" name="Google Shape;6267;p85"/>
          <p:cNvGrpSpPr/>
          <p:nvPr/>
        </p:nvGrpSpPr>
        <p:grpSpPr>
          <a:xfrm>
            <a:off x="5313181" y="1832234"/>
            <a:ext cx="314662" cy="358099"/>
            <a:chOff x="-57549075" y="3590375"/>
            <a:chExt cx="279625" cy="318225"/>
          </a:xfrm>
        </p:grpSpPr>
        <p:sp>
          <p:nvSpPr>
            <p:cNvPr id="6268" name="Google Shape;6268;p8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8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8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8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2" name="Google Shape;6272;p85"/>
          <p:cNvGrpSpPr/>
          <p:nvPr/>
        </p:nvGrpSpPr>
        <p:grpSpPr>
          <a:xfrm>
            <a:off x="5305378" y="2273605"/>
            <a:ext cx="359871" cy="359871"/>
            <a:chOff x="-57570350" y="3982600"/>
            <a:chExt cx="319800" cy="319800"/>
          </a:xfrm>
        </p:grpSpPr>
        <p:sp>
          <p:nvSpPr>
            <p:cNvPr id="6273" name="Google Shape;6273;p8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8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8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85"/>
          <p:cNvGrpSpPr/>
          <p:nvPr/>
        </p:nvGrpSpPr>
        <p:grpSpPr>
          <a:xfrm>
            <a:off x="7520416" y="1376033"/>
            <a:ext cx="314662" cy="358999"/>
            <a:chOff x="-55576850" y="3198125"/>
            <a:chExt cx="279625" cy="319025"/>
          </a:xfrm>
        </p:grpSpPr>
        <p:sp>
          <p:nvSpPr>
            <p:cNvPr id="6278" name="Google Shape;6278;p8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8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8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2" name="Google Shape;6282;p85"/>
          <p:cNvGrpSpPr/>
          <p:nvPr/>
        </p:nvGrpSpPr>
        <p:grpSpPr>
          <a:xfrm>
            <a:off x="7497812" y="1832009"/>
            <a:ext cx="359871" cy="358324"/>
            <a:chOff x="-55596550" y="3590175"/>
            <a:chExt cx="319800" cy="318425"/>
          </a:xfrm>
        </p:grpSpPr>
        <p:sp>
          <p:nvSpPr>
            <p:cNvPr id="6283" name="Google Shape;6283;p8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8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8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85"/>
          <p:cNvGrpSpPr/>
          <p:nvPr/>
        </p:nvGrpSpPr>
        <p:grpSpPr>
          <a:xfrm>
            <a:off x="7513049" y="2273351"/>
            <a:ext cx="358999" cy="359252"/>
            <a:chOff x="-55595775" y="3982375"/>
            <a:chExt cx="319025" cy="319250"/>
          </a:xfrm>
        </p:grpSpPr>
        <p:sp>
          <p:nvSpPr>
            <p:cNvPr id="6288" name="Google Shape;6288;p8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8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4" name="Google Shape;6294;p85"/>
          <p:cNvGrpSpPr/>
          <p:nvPr/>
        </p:nvGrpSpPr>
        <p:grpSpPr>
          <a:xfrm>
            <a:off x="6170232" y="2731562"/>
            <a:ext cx="358999" cy="358099"/>
            <a:chOff x="-53635375" y="3192625"/>
            <a:chExt cx="319025" cy="318225"/>
          </a:xfrm>
        </p:grpSpPr>
        <p:sp>
          <p:nvSpPr>
            <p:cNvPr id="6295" name="Google Shape;6295;p8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8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8" name="Google Shape;6298;p85"/>
          <p:cNvGrpSpPr/>
          <p:nvPr/>
        </p:nvGrpSpPr>
        <p:grpSpPr>
          <a:xfrm>
            <a:off x="6192401" y="3202536"/>
            <a:ext cx="314662" cy="358999"/>
            <a:chOff x="-53615675" y="3584850"/>
            <a:chExt cx="279625" cy="319025"/>
          </a:xfrm>
        </p:grpSpPr>
        <p:sp>
          <p:nvSpPr>
            <p:cNvPr id="6299" name="Google Shape;6299;p8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8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8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85"/>
          <p:cNvGrpSpPr/>
          <p:nvPr/>
        </p:nvGrpSpPr>
        <p:grpSpPr>
          <a:xfrm>
            <a:off x="6170246" y="3665461"/>
            <a:ext cx="358971" cy="357874"/>
            <a:chOff x="-53634575" y="3976500"/>
            <a:chExt cx="319000" cy="318025"/>
          </a:xfrm>
        </p:grpSpPr>
        <p:sp>
          <p:nvSpPr>
            <p:cNvPr id="6303" name="Google Shape;6303;p8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8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8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8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8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8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8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8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1" name="Google Shape;6311;p85"/>
          <p:cNvGrpSpPr/>
          <p:nvPr/>
        </p:nvGrpSpPr>
        <p:grpSpPr>
          <a:xfrm>
            <a:off x="7965050" y="3208415"/>
            <a:ext cx="314662" cy="358436"/>
            <a:chOff x="-52023900" y="3590075"/>
            <a:chExt cx="279625" cy="318525"/>
          </a:xfrm>
        </p:grpSpPr>
        <p:sp>
          <p:nvSpPr>
            <p:cNvPr id="6312" name="Google Shape;6312;p8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8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8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8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8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8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9" name="Google Shape;6319;p85"/>
          <p:cNvGrpSpPr/>
          <p:nvPr/>
        </p:nvGrpSpPr>
        <p:grpSpPr>
          <a:xfrm>
            <a:off x="5728292" y="1376934"/>
            <a:ext cx="358971" cy="358971"/>
            <a:chOff x="-57173375" y="3198925"/>
            <a:chExt cx="319000" cy="319000"/>
          </a:xfrm>
        </p:grpSpPr>
        <p:sp>
          <p:nvSpPr>
            <p:cNvPr id="6320" name="Google Shape;6320;p8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8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4" name="Google Shape;6324;p85"/>
          <p:cNvGrpSpPr/>
          <p:nvPr/>
        </p:nvGrpSpPr>
        <p:grpSpPr>
          <a:xfrm>
            <a:off x="5729178" y="1854374"/>
            <a:ext cx="357198" cy="314690"/>
            <a:chOff x="-57176525" y="3610050"/>
            <a:chExt cx="317425" cy="279650"/>
          </a:xfrm>
        </p:grpSpPr>
        <p:sp>
          <p:nvSpPr>
            <p:cNvPr id="6325" name="Google Shape;6325;p8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8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0" name="Google Shape;6330;p85"/>
          <p:cNvGrpSpPr/>
          <p:nvPr/>
        </p:nvGrpSpPr>
        <p:grpSpPr>
          <a:xfrm>
            <a:off x="7939633" y="1376934"/>
            <a:ext cx="358099" cy="356326"/>
            <a:chOff x="-55202750" y="3198925"/>
            <a:chExt cx="318225" cy="316650"/>
          </a:xfrm>
        </p:grpSpPr>
        <p:sp>
          <p:nvSpPr>
            <p:cNvPr id="6331" name="Google Shape;6331;p8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8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3" name="Google Shape;6333;p85"/>
          <p:cNvGrpSpPr/>
          <p:nvPr/>
        </p:nvGrpSpPr>
        <p:grpSpPr>
          <a:xfrm>
            <a:off x="7950267" y="1832234"/>
            <a:ext cx="336830" cy="358099"/>
            <a:chOff x="-55194875" y="3590375"/>
            <a:chExt cx="299325" cy="318225"/>
          </a:xfrm>
        </p:grpSpPr>
        <p:sp>
          <p:nvSpPr>
            <p:cNvPr id="6334" name="Google Shape;6334;p8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8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8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8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9" name="Google Shape;6339;p85"/>
          <p:cNvGrpSpPr/>
          <p:nvPr/>
        </p:nvGrpSpPr>
        <p:grpSpPr>
          <a:xfrm>
            <a:off x="7954884" y="2274505"/>
            <a:ext cx="357198" cy="357198"/>
            <a:chOff x="-55203525" y="3983400"/>
            <a:chExt cx="317425" cy="317425"/>
          </a:xfrm>
        </p:grpSpPr>
        <p:sp>
          <p:nvSpPr>
            <p:cNvPr id="6340" name="Google Shape;6340;p8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8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8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3" name="Google Shape;6343;p85"/>
          <p:cNvGrpSpPr/>
          <p:nvPr/>
        </p:nvGrpSpPr>
        <p:grpSpPr>
          <a:xfrm>
            <a:off x="6621365" y="2731562"/>
            <a:ext cx="335930" cy="358971"/>
            <a:chOff x="-53232900" y="3192625"/>
            <a:chExt cx="298525" cy="319000"/>
          </a:xfrm>
        </p:grpSpPr>
        <p:sp>
          <p:nvSpPr>
            <p:cNvPr id="6344" name="Google Shape;6344;p8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8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8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8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85"/>
          <p:cNvGrpSpPr/>
          <p:nvPr/>
        </p:nvGrpSpPr>
        <p:grpSpPr>
          <a:xfrm>
            <a:off x="6610731" y="3202536"/>
            <a:ext cx="357198" cy="356326"/>
            <a:chOff x="-53242350" y="3584850"/>
            <a:chExt cx="317425" cy="316650"/>
          </a:xfrm>
        </p:grpSpPr>
        <p:sp>
          <p:nvSpPr>
            <p:cNvPr id="6353" name="Google Shape;6353;p8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8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8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85"/>
          <p:cNvGrpSpPr/>
          <p:nvPr/>
        </p:nvGrpSpPr>
        <p:grpSpPr>
          <a:xfrm>
            <a:off x="6631999" y="3665236"/>
            <a:ext cx="314662" cy="358999"/>
            <a:chOff x="-53224225" y="3976300"/>
            <a:chExt cx="279625" cy="319025"/>
          </a:xfrm>
        </p:grpSpPr>
        <p:sp>
          <p:nvSpPr>
            <p:cNvPr id="6359" name="Google Shape;6359;p8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8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8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8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8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8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85"/>
          <p:cNvGrpSpPr/>
          <p:nvPr/>
        </p:nvGrpSpPr>
        <p:grpSpPr>
          <a:xfrm>
            <a:off x="7942896" y="3672917"/>
            <a:ext cx="358971" cy="358408"/>
            <a:chOff x="-52043575" y="3983125"/>
            <a:chExt cx="319000" cy="318500"/>
          </a:xfrm>
        </p:grpSpPr>
        <p:sp>
          <p:nvSpPr>
            <p:cNvPr id="6367" name="Google Shape;6367;p8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8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8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8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8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8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8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6" name="Google Shape;6376;p85"/>
          <p:cNvGrpSpPr/>
          <p:nvPr/>
        </p:nvGrpSpPr>
        <p:grpSpPr>
          <a:xfrm>
            <a:off x="6196836" y="1376934"/>
            <a:ext cx="314662" cy="358971"/>
            <a:chOff x="-56766175" y="3198925"/>
            <a:chExt cx="279625" cy="319000"/>
          </a:xfrm>
        </p:grpSpPr>
        <p:sp>
          <p:nvSpPr>
            <p:cNvPr id="6377" name="Google Shape;6377;p8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8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8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8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8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8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4" name="Google Shape;6384;p85"/>
          <p:cNvGrpSpPr/>
          <p:nvPr/>
        </p:nvGrpSpPr>
        <p:grpSpPr>
          <a:xfrm>
            <a:off x="6195950" y="1832234"/>
            <a:ext cx="316434" cy="358099"/>
            <a:chOff x="-56766175" y="3590375"/>
            <a:chExt cx="281200" cy="318225"/>
          </a:xfrm>
        </p:grpSpPr>
        <p:sp>
          <p:nvSpPr>
            <p:cNvPr id="6385" name="Google Shape;6385;p8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8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85"/>
          <p:cNvGrpSpPr/>
          <p:nvPr/>
        </p:nvGrpSpPr>
        <p:grpSpPr>
          <a:xfrm>
            <a:off x="6232906" y="2273605"/>
            <a:ext cx="272126" cy="358099"/>
            <a:chOff x="-56747275" y="3982600"/>
            <a:chExt cx="241825" cy="318225"/>
          </a:xfrm>
        </p:grpSpPr>
        <p:sp>
          <p:nvSpPr>
            <p:cNvPr id="6390" name="Google Shape;6390;p8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8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8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8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7" name="Google Shape;6397;p85"/>
          <p:cNvGrpSpPr/>
          <p:nvPr/>
        </p:nvGrpSpPr>
        <p:grpSpPr>
          <a:xfrm>
            <a:off x="4840657" y="3215842"/>
            <a:ext cx="358999" cy="342991"/>
            <a:chOff x="-54812875" y="3596675"/>
            <a:chExt cx="319025" cy="304800"/>
          </a:xfrm>
        </p:grpSpPr>
        <p:sp>
          <p:nvSpPr>
            <p:cNvPr id="6398" name="Google Shape;6398;p8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8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8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8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8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5" name="Google Shape;6405;p85"/>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5"/>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7" name="Google Shape;6407;p85"/>
          <p:cNvGrpSpPr/>
          <p:nvPr/>
        </p:nvGrpSpPr>
        <p:grpSpPr>
          <a:xfrm>
            <a:off x="4862826" y="3672326"/>
            <a:ext cx="314662" cy="358099"/>
            <a:chOff x="-54793175" y="3982600"/>
            <a:chExt cx="279625" cy="318225"/>
          </a:xfrm>
        </p:grpSpPr>
        <p:sp>
          <p:nvSpPr>
            <p:cNvPr id="6408" name="Google Shape;6408;p8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8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8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5" name="Google Shape;6415;p85"/>
          <p:cNvGrpSpPr/>
          <p:nvPr/>
        </p:nvGrpSpPr>
        <p:grpSpPr>
          <a:xfrm>
            <a:off x="7074284" y="2731562"/>
            <a:ext cx="314662" cy="358099"/>
            <a:chOff x="-52832000" y="3192625"/>
            <a:chExt cx="279625" cy="318225"/>
          </a:xfrm>
        </p:grpSpPr>
        <p:sp>
          <p:nvSpPr>
            <p:cNvPr id="6416" name="Google Shape;6416;p8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8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8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8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85"/>
          <p:cNvGrpSpPr/>
          <p:nvPr/>
        </p:nvGrpSpPr>
        <p:grpSpPr>
          <a:xfrm>
            <a:off x="5760817" y="2272929"/>
            <a:ext cx="323524" cy="358774"/>
            <a:chOff x="-57162350" y="3982000"/>
            <a:chExt cx="287500" cy="318825"/>
          </a:xfrm>
        </p:grpSpPr>
        <p:sp>
          <p:nvSpPr>
            <p:cNvPr id="6425" name="Google Shape;6425;p8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8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8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8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8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85"/>
          <p:cNvGrpSpPr/>
          <p:nvPr/>
        </p:nvGrpSpPr>
        <p:grpSpPr>
          <a:xfrm>
            <a:off x="7052130" y="3203436"/>
            <a:ext cx="358971" cy="357198"/>
            <a:chOff x="-52851675" y="3585650"/>
            <a:chExt cx="319000" cy="317425"/>
          </a:xfrm>
        </p:grpSpPr>
        <p:sp>
          <p:nvSpPr>
            <p:cNvPr id="6434" name="Google Shape;6434;p8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8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8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0" name="Google Shape;6440;p85"/>
          <p:cNvGrpSpPr/>
          <p:nvPr/>
        </p:nvGrpSpPr>
        <p:grpSpPr>
          <a:xfrm>
            <a:off x="7074284" y="3665236"/>
            <a:ext cx="314662" cy="358999"/>
            <a:chOff x="-52832000" y="3976300"/>
            <a:chExt cx="279625" cy="319025"/>
          </a:xfrm>
        </p:grpSpPr>
        <p:sp>
          <p:nvSpPr>
            <p:cNvPr id="6441" name="Google Shape;6441;p8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8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8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85"/>
          <p:cNvGrpSpPr/>
          <p:nvPr/>
        </p:nvGrpSpPr>
        <p:grpSpPr>
          <a:xfrm>
            <a:off x="6191490" y="4119884"/>
            <a:ext cx="316434" cy="358099"/>
            <a:chOff x="-51633225" y="3198925"/>
            <a:chExt cx="281200" cy="318225"/>
          </a:xfrm>
        </p:grpSpPr>
        <p:sp>
          <p:nvSpPr>
            <p:cNvPr id="6447" name="Google Shape;6447;p8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8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8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8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8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8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85"/>
          <p:cNvGrpSpPr/>
          <p:nvPr/>
        </p:nvGrpSpPr>
        <p:grpSpPr>
          <a:xfrm>
            <a:off x="6610314" y="1377806"/>
            <a:ext cx="365188" cy="357226"/>
            <a:chOff x="-56396775" y="3199700"/>
            <a:chExt cx="324525" cy="317450"/>
          </a:xfrm>
        </p:grpSpPr>
        <p:sp>
          <p:nvSpPr>
            <p:cNvPr id="6455" name="Google Shape;6455;p8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8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8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8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1" name="Google Shape;6461;p85"/>
          <p:cNvGrpSpPr/>
          <p:nvPr/>
        </p:nvGrpSpPr>
        <p:grpSpPr>
          <a:xfrm>
            <a:off x="6613408" y="1843740"/>
            <a:ext cx="358999" cy="335958"/>
            <a:chOff x="-56394425" y="3600600"/>
            <a:chExt cx="319025" cy="298550"/>
          </a:xfrm>
        </p:grpSpPr>
        <p:sp>
          <p:nvSpPr>
            <p:cNvPr id="6462" name="Google Shape;6462;p8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85"/>
          <p:cNvGrpSpPr/>
          <p:nvPr/>
        </p:nvGrpSpPr>
        <p:grpSpPr>
          <a:xfrm>
            <a:off x="6644175" y="2274505"/>
            <a:ext cx="327068" cy="357198"/>
            <a:chOff x="-56379450" y="3983400"/>
            <a:chExt cx="290650" cy="317425"/>
          </a:xfrm>
        </p:grpSpPr>
        <p:sp>
          <p:nvSpPr>
            <p:cNvPr id="6466" name="Google Shape;6466;p8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8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8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85"/>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85"/>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4" name="Google Shape;6474;p85"/>
          <p:cNvGrpSpPr/>
          <p:nvPr/>
        </p:nvGrpSpPr>
        <p:grpSpPr>
          <a:xfrm>
            <a:off x="5307879" y="2738651"/>
            <a:ext cx="316434" cy="358971"/>
            <a:chOff x="-54401725" y="3198925"/>
            <a:chExt cx="281200" cy="319000"/>
          </a:xfrm>
        </p:grpSpPr>
        <p:sp>
          <p:nvSpPr>
            <p:cNvPr id="6475" name="Google Shape;6475;p8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8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8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8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8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85"/>
          <p:cNvGrpSpPr/>
          <p:nvPr/>
        </p:nvGrpSpPr>
        <p:grpSpPr>
          <a:xfrm>
            <a:off x="5308766" y="3208753"/>
            <a:ext cx="314662" cy="358099"/>
            <a:chOff x="-54401725" y="3590375"/>
            <a:chExt cx="279625" cy="318225"/>
          </a:xfrm>
        </p:grpSpPr>
        <p:sp>
          <p:nvSpPr>
            <p:cNvPr id="6487" name="Google Shape;6487;p8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8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8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85"/>
          <p:cNvGrpSpPr/>
          <p:nvPr/>
        </p:nvGrpSpPr>
        <p:grpSpPr>
          <a:xfrm>
            <a:off x="5306557" y="3672326"/>
            <a:ext cx="319079" cy="358099"/>
            <a:chOff x="-54403300" y="3982600"/>
            <a:chExt cx="283550" cy="318225"/>
          </a:xfrm>
        </p:grpSpPr>
        <p:sp>
          <p:nvSpPr>
            <p:cNvPr id="6494" name="Google Shape;6494;p8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8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85"/>
          <p:cNvGrpSpPr/>
          <p:nvPr/>
        </p:nvGrpSpPr>
        <p:grpSpPr>
          <a:xfrm>
            <a:off x="7493951" y="2733559"/>
            <a:ext cx="356298" cy="356973"/>
            <a:chOff x="-52458650" y="3194400"/>
            <a:chExt cx="316625" cy="317225"/>
          </a:xfrm>
        </p:grpSpPr>
        <p:sp>
          <p:nvSpPr>
            <p:cNvPr id="6500" name="Google Shape;6500;p8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8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85"/>
          <p:cNvGrpSpPr/>
          <p:nvPr/>
        </p:nvGrpSpPr>
        <p:grpSpPr>
          <a:xfrm>
            <a:off x="4862826" y="2738651"/>
            <a:ext cx="314662" cy="358971"/>
            <a:chOff x="-54793175" y="3198925"/>
            <a:chExt cx="279625" cy="319000"/>
          </a:xfrm>
        </p:grpSpPr>
        <p:sp>
          <p:nvSpPr>
            <p:cNvPr id="6509" name="Google Shape;6509;p8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8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6" name="Google Shape;6516;p85"/>
          <p:cNvGrpSpPr/>
          <p:nvPr/>
        </p:nvGrpSpPr>
        <p:grpSpPr>
          <a:xfrm>
            <a:off x="7503249" y="3202536"/>
            <a:ext cx="337703" cy="357845"/>
            <a:chOff x="-52450000" y="3584850"/>
            <a:chExt cx="300100" cy="318000"/>
          </a:xfrm>
        </p:grpSpPr>
        <p:sp>
          <p:nvSpPr>
            <p:cNvPr id="6517" name="Google Shape;6517;p8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8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8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8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4" name="Google Shape;6524;p85"/>
          <p:cNvGrpSpPr/>
          <p:nvPr/>
        </p:nvGrpSpPr>
        <p:grpSpPr>
          <a:xfrm>
            <a:off x="7514769" y="3667009"/>
            <a:ext cx="314662" cy="357226"/>
            <a:chOff x="-52440550" y="3977875"/>
            <a:chExt cx="279625" cy="317450"/>
          </a:xfrm>
        </p:grpSpPr>
        <p:sp>
          <p:nvSpPr>
            <p:cNvPr id="6525" name="Google Shape;6525;p8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3" name="Google Shape;6533;p85"/>
          <p:cNvGrpSpPr/>
          <p:nvPr/>
        </p:nvGrpSpPr>
        <p:grpSpPr>
          <a:xfrm>
            <a:off x="6626703" y="4123215"/>
            <a:ext cx="314662" cy="358999"/>
            <a:chOff x="-51623775" y="3584850"/>
            <a:chExt cx="279625" cy="319025"/>
          </a:xfrm>
        </p:grpSpPr>
        <p:sp>
          <p:nvSpPr>
            <p:cNvPr id="6534" name="Google Shape;6534;p8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8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8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8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3" name="Google Shape;6543;p85"/>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544" name="Google Shape;6544;p85"/>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548"/>
        <p:cNvGrpSpPr/>
        <p:nvPr/>
      </p:nvGrpSpPr>
      <p:grpSpPr>
        <a:xfrm>
          <a:off x="0" y="0"/>
          <a:ext cx="0" cy="0"/>
          <a:chOff x="0" y="0"/>
          <a:chExt cx="0" cy="0"/>
        </a:xfrm>
      </p:grpSpPr>
      <p:grpSp>
        <p:nvGrpSpPr>
          <p:cNvPr id="6549" name="Google Shape;6549;p86"/>
          <p:cNvGrpSpPr/>
          <p:nvPr/>
        </p:nvGrpSpPr>
        <p:grpSpPr>
          <a:xfrm>
            <a:off x="866775" y="1386849"/>
            <a:ext cx="276003" cy="357300"/>
            <a:chOff x="-50469125" y="3183175"/>
            <a:chExt cx="233150" cy="301825"/>
          </a:xfrm>
        </p:grpSpPr>
        <p:sp>
          <p:nvSpPr>
            <p:cNvPr id="6550" name="Google Shape;6550;p8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8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86"/>
          <p:cNvGrpSpPr/>
          <p:nvPr/>
        </p:nvGrpSpPr>
        <p:grpSpPr>
          <a:xfrm>
            <a:off x="826674" y="1822251"/>
            <a:ext cx="356205" cy="355288"/>
            <a:chOff x="-50504575" y="3550975"/>
            <a:chExt cx="300900" cy="300125"/>
          </a:xfrm>
        </p:grpSpPr>
        <p:sp>
          <p:nvSpPr>
            <p:cNvPr id="6554" name="Google Shape;6554;p8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8" name="Google Shape;6558;p86"/>
          <p:cNvGrpSpPr/>
          <p:nvPr/>
        </p:nvGrpSpPr>
        <p:grpSpPr>
          <a:xfrm>
            <a:off x="826674" y="2260493"/>
            <a:ext cx="356205" cy="354341"/>
            <a:chOff x="-50503000" y="3921175"/>
            <a:chExt cx="300900" cy="299325"/>
          </a:xfrm>
        </p:grpSpPr>
        <p:sp>
          <p:nvSpPr>
            <p:cNvPr id="6559" name="Google Shape;6559;p8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8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8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4" name="Google Shape;6564;p86"/>
          <p:cNvGrpSpPr/>
          <p:nvPr/>
        </p:nvGrpSpPr>
        <p:grpSpPr>
          <a:xfrm>
            <a:off x="3030727" y="1406411"/>
            <a:ext cx="355258" cy="356205"/>
            <a:chOff x="-48630025" y="3199700"/>
            <a:chExt cx="300100" cy="300900"/>
          </a:xfrm>
        </p:grpSpPr>
        <p:sp>
          <p:nvSpPr>
            <p:cNvPr id="6565" name="Google Shape;6565;p8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8" name="Google Shape;6568;p86"/>
          <p:cNvGrpSpPr/>
          <p:nvPr/>
        </p:nvGrpSpPr>
        <p:grpSpPr>
          <a:xfrm>
            <a:off x="3030727" y="1843707"/>
            <a:ext cx="355258" cy="355258"/>
            <a:chOff x="-48630025" y="3569100"/>
            <a:chExt cx="300100" cy="300100"/>
          </a:xfrm>
        </p:grpSpPr>
        <p:sp>
          <p:nvSpPr>
            <p:cNvPr id="6569" name="Google Shape;6569;p8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8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8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8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8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8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9" name="Google Shape;6579;p86"/>
          <p:cNvGrpSpPr/>
          <p:nvPr/>
        </p:nvGrpSpPr>
        <p:grpSpPr>
          <a:xfrm>
            <a:off x="3031201" y="2281003"/>
            <a:ext cx="354311" cy="353394"/>
            <a:chOff x="-48629225" y="3938500"/>
            <a:chExt cx="299300" cy="298525"/>
          </a:xfrm>
        </p:grpSpPr>
        <p:sp>
          <p:nvSpPr>
            <p:cNvPr id="6580" name="Google Shape;6580;p8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8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4" name="Google Shape;6584;p86"/>
          <p:cNvGrpSpPr/>
          <p:nvPr/>
        </p:nvGrpSpPr>
        <p:grpSpPr>
          <a:xfrm>
            <a:off x="1766604" y="2752344"/>
            <a:ext cx="311458" cy="354341"/>
            <a:chOff x="-46762575" y="3200500"/>
            <a:chExt cx="263100" cy="299325"/>
          </a:xfrm>
        </p:grpSpPr>
        <p:sp>
          <p:nvSpPr>
            <p:cNvPr id="6585" name="Google Shape;6585;p8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8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8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8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0" name="Google Shape;6590;p86"/>
          <p:cNvGrpSpPr/>
          <p:nvPr/>
        </p:nvGrpSpPr>
        <p:grpSpPr>
          <a:xfrm>
            <a:off x="1744689" y="3211066"/>
            <a:ext cx="355288" cy="312375"/>
            <a:chOff x="-46779900" y="3588000"/>
            <a:chExt cx="300125" cy="263875"/>
          </a:xfrm>
        </p:grpSpPr>
        <p:sp>
          <p:nvSpPr>
            <p:cNvPr id="6591" name="Google Shape;6591;p8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8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8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8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5" name="Google Shape;6595;p86"/>
          <p:cNvGrpSpPr/>
          <p:nvPr/>
        </p:nvGrpSpPr>
        <p:grpSpPr>
          <a:xfrm>
            <a:off x="1745162" y="3625988"/>
            <a:ext cx="354341" cy="353394"/>
            <a:chOff x="-46779100" y="3938500"/>
            <a:chExt cx="299325" cy="298525"/>
          </a:xfrm>
        </p:grpSpPr>
        <p:sp>
          <p:nvSpPr>
            <p:cNvPr id="6596" name="Google Shape;6596;p8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86"/>
          <p:cNvGrpSpPr/>
          <p:nvPr/>
        </p:nvGrpSpPr>
        <p:grpSpPr>
          <a:xfrm>
            <a:off x="3952900" y="2758855"/>
            <a:ext cx="355258" cy="355288"/>
            <a:chOff x="-44924250" y="3206000"/>
            <a:chExt cx="300100" cy="300125"/>
          </a:xfrm>
        </p:grpSpPr>
        <p:sp>
          <p:nvSpPr>
            <p:cNvPr id="6599" name="Google Shape;6599;p8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8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8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4" name="Google Shape;6604;p86"/>
          <p:cNvGrpSpPr/>
          <p:nvPr/>
        </p:nvGrpSpPr>
        <p:grpSpPr>
          <a:xfrm>
            <a:off x="1267386" y="1386849"/>
            <a:ext cx="355258" cy="355258"/>
            <a:chOff x="-50134375" y="3183175"/>
            <a:chExt cx="300100" cy="300100"/>
          </a:xfrm>
        </p:grpSpPr>
        <p:sp>
          <p:nvSpPr>
            <p:cNvPr id="6605" name="Google Shape;6605;p8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8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8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8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8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8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8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5" name="Google Shape;6615;p86"/>
          <p:cNvGrpSpPr/>
          <p:nvPr/>
        </p:nvGrpSpPr>
        <p:grpSpPr>
          <a:xfrm>
            <a:off x="1267386" y="1822251"/>
            <a:ext cx="355258" cy="355288"/>
            <a:chOff x="-50134375" y="3550975"/>
            <a:chExt cx="300100" cy="300125"/>
          </a:xfrm>
        </p:grpSpPr>
        <p:sp>
          <p:nvSpPr>
            <p:cNvPr id="6616" name="Google Shape;6616;p8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8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8" name="Google Shape;6618;p86"/>
          <p:cNvGrpSpPr/>
          <p:nvPr/>
        </p:nvGrpSpPr>
        <p:grpSpPr>
          <a:xfrm>
            <a:off x="1267386" y="2259783"/>
            <a:ext cx="355258" cy="355051"/>
            <a:chOff x="-50134375" y="3920575"/>
            <a:chExt cx="300100" cy="299925"/>
          </a:xfrm>
        </p:grpSpPr>
        <p:sp>
          <p:nvSpPr>
            <p:cNvPr id="6619" name="Google Shape;6619;p8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8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86"/>
          <p:cNvGrpSpPr/>
          <p:nvPr/>
        </p:nvGrpSpPr>
        <p:grpSpPr>
          <a:xfrm>
            <a:off x="3478110" y="1407358"/>
            <a:ext cx="357123" cy="355258"/>
            <a:chOff x="-48262200" y="3200500"/>
            <a:chExt cx="301675" cy="300100"/>
          </a:xfrm>
        </p:grpSpPr>
        <p:sp>
          <p:nvSpPr>
            <p:cNvPr id="6623" name="Google Shape;6623;p8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8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8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86"/>
          <p:cNvGrpSpPr/>
          <p:nvPr/>
        </p:nvGrpSpPr>
        <p:grpSpPr>
          <a:xfrm>
            <a:off x="3507483" y="1844447"/>
            <a:ext cx="298377" cy="354519"/>
            <a:chOff x="-48233050" y="3569725"/>
            <a:chExt cx="252050" cy="299475"/>
          </a:xfrm>
        </p:grpSpPr>
        <p:sp>
          <p:nvSpPr>
            <p:cNvPr id="6633" name="Google Shape;6633;p8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8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8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86"/>
          <p:cNvGrpSpPr/>
          <p:nvPr/>
        </p:nvGrpSpPr>
        <p:grpSpPr>
          <a:xfrm>
            <a:off x="3531248" y="2278191"/>
            <a:ext cx="250847" cy="358070"/>
            <a:chOff x="-48216525" y="3936125"/>
            <a:chExt cx="211900" cy="302475"/>
          </a:xfrm>
        </p:grpSpPr>
        <p:sp>
          <p:nvSpPr>
            <p:cNvPr id="6637" name="Google Shape;6637;p8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8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1" name="Google Shape;6641;p86"/>
          <p:cNvGrpSpPr/>
          <p:nvPr/>
        </p:nvGrpSpPr>
        <p:grpSpPr>
          <a:xfrm>
            <a:off x="2186966" y="2753261"/>
            <a:ext cx="355258" cy="355288"/>
            <a:chOff x="-46410500" y="3201275"/>
            <a:chExt cx="300100" cy="300125"/>
          </a:xfrm>
        </p:grpSpPr>
        <p:sp>
          <p:nvSpPr>
            <p:cNvPr id="6642" name="Google Shape;6642;p8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8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8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7" name="Google Shape;6647;p86"/>
          <p:cNvGrpSpPr/>
          <p:nvPr/>
        </p:nvGrpSpPr>
        <p:grpSpPr>
          <a:xfrm>
            <a:off x="2186966" y="3188692"/>
            <a:ext cx="355258" cy="356205"/>
            <a:chOff x="-46409700" y="3569100"/>
            <a:chExt cx="300100" cy="300900"/>
          </a:xfrm>
        </p:grpSpPr>
        <p:sp>
          <p:nvSpPr>
            <p:cNvPr id="6648" name="Google Shape;6648;p8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8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8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86"/>
          <p:cNvGrpSpPr/>
          <p:nvPr/>
        </p:nvGrpSpPr>
        <p:grpSpPr>
          <a:xfrm>
            <a:off x="2174847" y="3624124"/>
            <a:ext cx="379497" cy="358070"/>
            <a:chOff x="-46422300" y="3936925"/>
            <a:chExt cx="320575" cy="302475"/>
          </a:xfrm>
        </p:grpSpPr>
        <p:sp>
          <p:nvSpPr>
            <p:cNvPr id="6654" name="Google Shape;6654;p8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86"/>
          <p:cNvGrpSpPr/>
          <p:nvPr/>
        </p:nvGrpSpPr>
        <p:grpSpPr>
          <a:xfrm>
            <a:off x="3952426" y="3178452"/>
            <a:ext cx="356205" cy="355258"/>
            <a:chOff x="-44914800" y="3560450"/>
            <a:chExt cx="300900" cy="300100"/>
          </a:xfrm>
        </p:grpSpPr>
        <p:sp>
          <p:nvSpPr>
            <p:cNvPr id="6657" name="Google Shape;6657;p8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8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8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2" name="Google Shape;6662;p86"/>
          <p:cNvGrpSpPr/>
          <p:nvPr/>
        </p:nvGrpSpPr>
        <p:grpSpPr>
          <a:xfrm>
            <a:off x="1707478" y="1387086"/>
            <a:ext cx="354311" cy="354104"/>
            <a:chOff x="-49764975" y="3183375"/>
            <a:chExt cx="299300" cy="299125"/>
          </a:xfrm>
        </p:grpSpPr>
        <p:sp>
          <p:nvSpPr>
            <p:cNvPr id="6663" name="Google Shape;6663;p8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8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8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8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8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8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8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2" name="Google Shape;6672;p86"/>
          <p:cNvGrpSpPr/>
          <p:nvPr/>
        </p:nvGrpSpPr>
        <p:grpSpPr>
          <a:xfrm>
            <a:off x="1707478" y="1822547"/>
            <a:ext cx="354311" cy="355909"/>
            <a:chOff x="-49764975" y="3551225"/>
            <a:chExt cx="299300" cy="300650"/>
          </a:xfrm>
        </p:grpSpPr>
        <p:sp>
          <p:nvSpPr>
            <p:cNvPr id="6673" name="Google Shape;6673;p8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8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8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8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4" name="Google Shape;6684;p86"/>
          <p:cNvGrpSpPr/>
          <p:nvPr/>
        </p:nvGrpSpPr>
        <p:grpSpPr>
          <a:xfrm>
            <a:off x="1705140" y="2259310"/>
            <a:ext cx="358987" cy="355525"/>
            <a:chOff x="-49766550" y="3920175"/>
            <a:chExt cx="303250" cy="300325"/>
          </a:xfrm>
        </p:grpSpPr>
        <p:sp>
          <p:nvSpPr>
            <p:cNvPr id="6685" name="Google Shape;6685;p8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8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8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8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9" name="Google Shape;6689;p86"/>
          <p:cNvGrpSpPr/>
          <p:nvPr/>
        </p:nvGrpSpPr>
        <p:grpSpPr>
          <a:xfrm>
            <a:off x="3920671" y="1407358"/>
            <a:ext cx="357123" cy="354341"/>
            <a:chOff x="-47892800" y="3200500"/>
            <a:chExt cx="301675" cy="299325"/>
          </a:xfrm>
        </p:grpSpPr>
        <p:sp>
          <p:nvSpPr>
            <p:cNvPr id="6690" name="Google Shape;6690;p8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8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8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8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8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8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6" name="Google Shape;6696;p86"/>
          <p:cNvGrpSpPr/>
          <p:nvPr/>
        </p:nvGrpSpPr>
        <p:grpSpPr>
          <a:xfrm>
            <a:off x="3984537" y="1843707"/>
            <a:ext cx="229391" cy="355258"/>
            <a:chOff x="-47839250" y="3569100"/>
            <a:chExt cx="193775" cy="300100"/>
          </a:xfrm>
        </p:grpSpPr>
        <p:sp>
          <p:nvSpPr>
            <p:cNvPr id="6697" name="Google Shape;6697;p8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8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8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8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8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3" name="Google Shape;6703;p86"/>
          <p:cNvGrpSpPr/>
          <p:nvPr/>
        </p:nvGrpSpPr>
        <p:grpSpPr>
          <a:xfrm>
            <a:off x="3921603" y="2280056"/>
            <a:ext cx="355258" cy="356205"/>
            <a:chOff x="-47892800" y="3937700"/>
            <a:chExt cx="300100" cy="300900"/>
          </a:xfrm>
        </p:grpSpPr>
        <p:sp>
          <p:nvSpPr>
            <p:cNvPr id="6704" name="Google Shape;6704;p8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8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8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8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8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8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2" name="Google Shape;6712;p86"/>
          <p:cNvGrpSpPr/>
          <p:nvPr/>
        </p:nvGrpSpPr>
        <p:grpSpPr>
          <a:xfrm>
            <a:off x="2626898" y="2773770"/>
            <a:ext cx="355258" cy="311458"/>
            <a:chOff x="-46042675" y="3218600"/>
            <a:chExt cx="300100" cy="263100"/>
          </a:xfrm>
        </p:grpSpPr>
        <p:sp>
          <p:nvSpPr>
            <p:cNvPr id="6713" name="Google Shape;6713;p8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8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8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8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8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86"/>
          <p:cNvGrpSpPr/>
          <p:nvPr/>
        </p:nvGrpSpPr>
        <p:grpSpPr>
          <a:xfrm>
            <a:off x="2626898" y="3188219"/>
            <a:ext cx="355258" cy="323118"/>
            <a:chOff x="-46042675" y="3568700"/>
            <a:chExt cx="300100" cy="272950"/>
          </a:xfrm>
        </p:grpSpPr>
        <p:sp>
          <p:nvSpPr>
            <p:cNvPr id="6720" name="Google Shape;6720;p8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8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8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4" name="Google Shape;6724;p86"/>
          <p:cNvGrpSpPr/>
          <p:nvPr/>
        </p:nvGrpSpPr>
        <p:grpSpPr>
          <a:xfrm>
            <a:off x="2668849" y="3625189"/>
            <a:ext cx="271357" cy="356057"/>
            <a:chOff x="-46007225" y="3937825"/>
            <a:chExt cx="229225" cy="300775"/>
          </a:xfrm>
        </p:grpSpPr>
        <p:sp>
          <p:nvSpPr>
            <p:cNvPr id="6725" name="Google Shape;6725;p8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8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8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8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8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8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8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5" name="Google Shape;6735;p86"/>
          <p:cNvGrpSpPr/>
          <p:nvPr/>
        </p:nvGrpSpPr>
        <p:grpSpPr>
          <a:xfrm>
            <a:off x="3974341" y="3615275"/>
            <a:ext cx="312375" cy="357596"/>
            <a:chOff x="-44895900" y="3929450"/>
            <a:chExt cx="263875" cy="302075"/>
          </a:xfrm>
        </p:grpSpPr>
        <p:sp>
          <p:nvSpPr>
            <p:cNvPr id="6736" name="Google Shape;6736;p8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8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8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8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86"/>
          <p:cNvGrpSpPr/>
          <p:nvPr/>
        </p:nvGrpSpPr>
        <p:grpSpPr>
          <a:xfrm>
            <a:off x="2148160" y="1398036"/>
            <a:ext cx="356205" cy="332885"/>
            <a:chOff x="-49397175" y="3192625"/>
            <a:chExt cx="300900" cy="281200"/>
          </a:xfrm>
        </p:grpSpPr>
        <p:sp>
          <p:nvSpPr>
            <p:cNvPr id="6743" name="Google Shape;6743;p8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8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8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8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8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8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86"/>
          <p:cNvGrpSpPr/>
          <p:nvPr/>
        </p:nvGrpSpPr>
        <p:grpSpPr>
          <a:xfrm>
            <a:off x="2174263" y="1822251"/>
            <a:ext cx="304000" cy="356205"/>
            <a:chOff x="-49375900" y="3550975"/>
            <a:chExt cx="256800" cy="300900"/>
          </a:xfrm>
        </p:grpSpPr>
        <p:sp>
          <p:nvSpPr>
            <p:cNvPr id="6751" name="Google Shape;6751;p8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8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8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8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8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8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2" name="Google Shape;6762;p86"/>
          <p:cNvGrpSpPr/>
          <p:nvPr/>
        </p:nvGrpSpPr>
        <p:grpSpPr>
          <a:xfrm>
            <a:off x="2169616" y="2259546"/>
            <a:ext cx="313293" cy="356205"/>
            <a:chOff x="-49378250" y="3920375"/>
            <a:chExt cx="264650" cy="300900"/>
          </a:xfrm>
        </p:grpSpPr>
        <p:sp>
          <p:nvSpPr>
            <p:cNvPr id="6763" name="Google Shape;6763;p8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8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8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8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8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0" name="Google Shape;6770;p86"/>
          <p:cNvGrpSpPr/>
          <p:nvPr/>
        </p:nvGrpSpPr>
        <p:grpSpPr>
          <a:xfrm>
            <a:off x="888604" y="2752344"/>
            <a:ext cx="312375" cy="357123"/>
            <a:chOff x="-47505300" y="3200500"/>
            <a:chExt cx="263875" cy="301675"/>
          </a:xfrm>
        </p:grpSpPr>
        <p:sp>
          <p:nvSpPr>
            <p:cNvPr id="6771" name="Google Shape;6771;p8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8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8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8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8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8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8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8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8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4" name="Google Shape;6784;p86"/>
          <p:cNvGrpSpPr/>
          <p:nvPr/>
        </p:nvGrpSpPr>
        <p:grpSpPr>
          <a:xfrm>
            <a:off x="866704" y="3188692"/>
            <a:ext cx="356176" cy="355051"/>
            <a:chOff x="-47524975" y="3569100"/>
            <a:chExt cx="300875" cy="299925"/>
          </a:xfrm>
        </p:grpSpPr>
        <p:sp>
          <p:nvSpPr>
            <p:cNvPr id="6785" name="Google Shape;6785;p8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8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8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8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0" name="Google Shape;6790;p86"/>
          <p:cNvGrpSpPr/>
          <p:nvPr/>
        </p:nvGrpSpPr>
        <p:grpSpPr>
          <a:xfrm>
            <a:off x="867162" y="3667954"/>
            <a:ext cx="355258" cy="270410"/>
            <a:chOff x="-47523400" y="3973950"/>
            <a:chExt cx="300100" cy="228425"/>
          </a:xfrm>
        </p:grpSpPr>
        <p:sp>
          <p:nvSpPr>
            <p:cNvPr id="6791" name="Google Shape;6791;p8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8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8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8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6" name="Google Shape;6796;p86"/>
          <p:cNvGrpSpPr/>
          <p:nvPr/>
        </p:nvGrpSpPr>
        <p:grpSpPr>
          <a:xfrm>
            <a:off x="3072283" y="2750953"/>
            <a:ext cx="354341" cy="357596"/>
            <a:chOff x="-45673275" y="3199325"/>
            <a:chExt cx="299325" cy="302075"/>
          </a:xfrm>
        </p:grpSpPr>
        <p:sp>
          <p:nvSpPr>
            <p:cNvPr id="6797" name="Google Shape;6797;p8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8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0" name="Google Shape;6800;p86"/>
          <p:cNvGrpSpPr/>
          <p:nvPr/>
        </p:nvGrpSpPr>
        <p:grpSpPr>
          <a:xfrm>
            <a:off x="3071351" y="3209202"/>
            <a:ext cx="356205" cy="314240"/>
            <a:chOff x="-45674075" y="3586425"/>
            <a:chExt cx="300900" cy="265450"/>
          </a:xfrm>
        </p:grpSpPr>
        <p:sp>
          <p:nvSpPr>
            <p:cNvPr id="6801" name="Google Shape;6801;p8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8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3" name="Google Shape;6803;p86"/>
          <p:cNvGrpSpPr/>
          <p:nvPr/>
        </p:nvGrpSpPr>
        <p:grpSpPr>
          <a:xfrm>
            <a:off x="3072283" y="3625041"/>
            <a:ext cx="354341" cy="356205"/>
            <a:chOff x="-45673275" y="3937700"/>
            <a:chExt cx="299325" cy="300900"/>
          </a:xfrm>
        </p:grpSpPr>
        <p:sp>
          <p:nvSpPr>
            <p:cNvPr id="6804" name="Google Shape;6804;p8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8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8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8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8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0" name="Google Shape;6810;p86"/>
          <p:cNvGrpSpPr/>
          <p:nvPr/>
        </p:nvGrpSpPr>
        <p:grpSpPr>
          <a:xfrm>
            <a:off x="2186449" y="4117825"/>
            <a:ext cx="356205" cy="356205"/>
            <a:chOff x="-44512325" y="3176075"/>
            <a:chExt cx="300900" cy="300900"/>
          </a:xfrm>
        </p:grpSpPr>
        <p:sp>
          <p:nvSpPr>
            <p:cNvPr id="6811" name="Google Shape;6811;p8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8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86"/>
          <p:cNvGrpSpPr/>
          <p:nvPr/>
        </p:nvGrpSpPr>
        <p:grpSpPr>
          <a:xfrm>
            <a:off x="2589789" y="1386849"/>
            <a:ext cx="354341" cy="354341"/>
            <a:chOff x="-49027775" y="3183175"/>
            <a:chExt cx="299325" cy="299325"/>
          </a:xfrm>
        </p:grpSpPr>
        <p:sp>
          <p:nvSpPr>
            <p:cNvPr id="6815" name="Google Shape;6815;p8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8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8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8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9" name="Google Shape;6819;p86"/>
          <p:cNvGrpSpPr/>
          <p:nvPr/>
        </p:nvGrpSpPr>
        <p:grpSpPr>
          <a:xfrm>
            <a:off x="2589330" y="1822251"/>
            <a:ext cx="355258" cy="357152"/>
            <a:chOff x="-49027775" y="3550975"/>
            <a:chExt cx="300100" cy="301700"/>
          </a:xfrm>
        </p:grpSpPr>
        <p:sp>
          <p:nvSpPr>
            <p:cNvPr id="6820" name="Google Shape;6820;p8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8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8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8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8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8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8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8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8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8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86"/>
          <p:cNvGrpSpPr/>
          <p:nvPr/>
        </p:nvGrpSpPr>
        <p:grpSpPr>
          <a:xfrm>
            <a:off x="2587406" y="2259310"/>
            <a:ext cx="359106" cy="355525"/>
            <a:chOff x="-49031025" y="3920175"/>
            <a:chExt cx="303350" cy="300325"/>
          </a:xfrm>
        </p:grpSpPr>
        <p:sp>
          <p:nvSpPr>
            <p:cNvPr id="6831" name="Google Shape;6831;p8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8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8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8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8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7" name="Google Shape;6837;p86"/>
          <p:cNvGrpSpPr/>
          <p:nvPr/>
        </p:nvGrpSpPr>
        <p:grpSpPr>
          <a:xfrm>
            <a:off x="1303511" y="2752344"/>
            <a:ext cx="356176" cy="354341"/>
            <a:chOff x="-47155575" y="3200500"/>
            <a:chExt cx="300875" cy="299325"/>
          </a:xfrm>
        </p:grpSpPr>
        <p:sp>
          <p:nvSpPr>
            <p:cNvPr id="6838" name="Google Shape;6838;p8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8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8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8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4" name="Google Shape;6844;p86"/>
          <p:cNvGrpSpPr/>
          <p:nvPr/>
        </p:nvGrpSpPr>
        <p:grpSpPr>
          <a:xfrm>
            <a:off x="1303970" y="3188692"/>
            <a:ext cx="355258" cy="355258"/>
            <a:chOff x="-47154800" y="3569100"/>
            <a:chExt cx="300100" cy="300100"/>
          </a:xfrm>
        </p:grpSpPr>
        <p:sp>
          <p:nvSpPr>
            <p:cNvPr id="6845" name="Google Shape;6845;p8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8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8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8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8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8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1" name="Google Shape;6851;p86"/>
          <p:cNvGrpSpPr/>
          <p:nvPr/>
        </p:nvGrpSpPr>
        <p:grpSpPr>
          <a:xfrm>
            <a:off x="1304443" y="3626905"/>
            <a:ext cx="354311" cy="353423"/>
            <a:chOff x="-47154000" y="3939275"/>
            <a:chExt cx="299300" cy="298550"/>
          </a:xfrm>
        </p:grpSpPr>
        <p:sp>
          <p:nvSpPr>
            <p:cNvPr id="6852" name="Google Shape;6852;p8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8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8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8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6" name="Google Shape;6856;p86"/>
          <p:cNvGrpSpPr/>
          <p:nvPr/>
        </p:nvGrpSpPr>
        <p:grpSpPr>
          <a:xfrm>
            <a:off x="3529733" y="2752344"/>
            <a:ext cx="312375" cy="354341"/>
            <a:chOff x="-45286550" y="3200500"/>
            <a:chExt cx="263875" cy="299325"/>
          </a:xfrm>
        </p:grpSpPr>
        <p:sp>
          <p:nvSpPr>
            <p:cNvPr id="6857" name="Google Shape;6857;p8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8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86"/>
          <p:cNvGrpSpPr/>
          <p:nvPr/>
        </p:nvGrpSpPr>
        <p:grpSpPr>
          <a:xfrm>
            <a:off x="3529733" y="3189639"/>
            <a:ext cx="312375" cy="354311"/>
            <a:chOff x="-45286550" y="3569900"/>
            <a:chExt cx="263875" cy="299300"/>
          </a:xfrm>
        </p:grpSpPr>
        <p:sp>
          <p:nvSpPr>
            <p:cNvPr id="6861" name="Google Shape;6861;p8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8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8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8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8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8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86"/>
          <p:cNvGrpSpPr/>
          <p:nvPr/>
        </p:nvGrpSpPr>
        <p:grpSpPr>
          <a:xfrm>
            <a:off x="3540920" y="3625988"/>
            <a:ext cx="290001" cy="355258"/>
            <a:chOff x="-45277900" y="3938500"/>
            <a:chExt cx="244975" cy="300100"/>
          </a:xfrm>
        </p:grpSpPr>
        <p:sp>
          <p:nvSpPr>
            <p:cNvPr id="6868" name="Google Shape;6868;p8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8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86"/>
          <p:cNvGrpSpPr/>
          <p:nvPr/>
        </p:nvGrpSpPr>
        <p:grpSpPr>
          <a:xfrm>
            <a:off x="2626869" y="4095090"/>
            <a:ext cx="355258" cy="355258"/>
            <a:chOff x="-44502875" y="3576975"/>
            <a:chExt cx="300100" cy="300100"/>
          </a:xfrm>
        </p:grpSpPr>
        <p:sp>
          <p:nvSpPr>
            <p:cNvPr id="6873" name="Google Shape;6873;p8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8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8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86"/>
          <p:cNvGrpSpPr/>
          <p:nvPr/>
        </p:nvGrpSpPr>
        <p:grpSpPr>
          <a:xfrm>
            <a:off x="4835456" y="1828361"/>
            <a:ext cx="356196" cy="354670"/>
            <a:chOff x="-13946200" y="3647075"/>
            <a:chExt cx="353650" cy="352100"/>
          </a:xfrm>
        </p:grpSpPr>
        <p:sp>
          <p:nvSpPr>
            <p:cNvPr id="6877" name="Google Shape;6877;p8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8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8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8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86"/>
          <p:cNvGrpSpPr/>
          <p:nvPr/>
        </p:nvGrpSpPr>
        <p:grpSpPr>
          <a:xfrm>
            <a:off x="6618849" y="1387844"/>
            <a:ext cx="357002" cy="354267"/>
            <a:chOff x="-12163025" y="3214275"/>
            <a:chExt cx="354450" cy="351700"/>
          </a:xfrm>
        </p:grpSpPr>
        <p:sp>
          <p:nvSpPr>
            <p:cNvPr id="6884" name="Google Shape;6884;p8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8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8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7" name="Google Shape;6887;p86"/>
          <p:cNvGrpSpPr/>
          <p:nvPr/>
        </p:nvGrpSpPr>
        <p:grpSpPr>
          <a:xfrm>
            <a:off x="6619629" y="1827581"/>
            <a:ext cx="355441" cy="356232"/>
            <a:chOff x="-12160675" y="3647875"/>
            <a:chExt cx="352900" cy="353650"/>
          </a:xfrm>
        </p:grpSpPr>
        <p:sp>
          <p:nvSpPr>
            <p:cNvPr id="6888" name="Google Shape;6888;p8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8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8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8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8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86"/>
          <p:cNvGrpSpPr/>
          <p:nvPr/>
        </p:nvGrpSpPr>
        <p:grpSpPr>
          <a:xfrm>
            <a:off x="6630345" y="2272036"/>
            <a:ext cx="354635" cy="356232"/>
            <a:chOff x="-12160675" y="4081850"/>
            <a:chExt cx="352100" cy="353650"/>
          </a:xfrm>
        </p:grpSpPr>
        <p:sp>
          <p:nvSpPr>
            <p:cNvPr id="6896" name="Google Shape;6896;p8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8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8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8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8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2" name="Google Shape;6902;p86"/>
          <p:cNvGrpSpPr/>
          <p:nvPr/>
        </p:nvGrpSpPr>
        <p:grpSpPr>
          <a:xfrm>
            <a:off x="4835311" y="2746480"/>
            <a:ext cx="355416" cy="355652"/>
            <a:chOff x="-10391650" y="3180600"/>
            <a:chExt cx="352875" cy="353075"/>
          </a:xfrm>
        </p:grpSpPr>
        <p:sp>
          <p:nvSpPr>
            <p:cNvPr id="6903" name="Google Shape;6903;p8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8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8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8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8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86"/>
          <p:cNvGrpSpPr/>
          <p:nvPr/>
        </p:nvGrpSpPr>
        <p:grpSpPr>
          <a:xfrm>
            <a:off x="4835310" y="3223278"/>
            <a:ext cx="354635" cy="353890"/>
            <a:chOff x="-10390875" y="3616350"/>
            <a:chExt cx="352100" cy="351325"/>
          </a:xfrm>
        </p:grpSpPr>
        <p:sp>
          <p:nvSpPr>
            <p:cNvPr id="6910" name="Google Shape;6910;p8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86"/>
          <p:cNvGrpSpPr/>
          <p:nvPr/>
        </p:nvGrpSpPr>
        <p:grpSpPr>
          <a:xfrm>
            <a:off x="7502285" y="2747943"/>
            <a:ext cx="312585" cy="354670"/>
            <a:chOff x="-10370400" y="4049550"/>
            <a:chExt cx="310350" cy="352100"/>
          </a:xfrm>
        </p:grpSpPr>
        <p:sp>
          <p:nvSpPr>
            <p:cNvPr id="6914" name="Google Shape;6914;p8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8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8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86"/>
          <p:cNvGrpSpPr/>
          <p:nvPr/>
        </p:nvGrpSpPr>
        <p:grpSpPr>
          <a:xfrm>
            <a:off x="6606541" y="2746884"/>
            <a:ext cx="379236" cy="354847"/>
            <a:chOff x="-8674650" y="3210975"/>
            <a:chExt cx="376525" cy="352275"/>
          </a:xfrm>
        </p:grpSpPr>
        <p:sp>
          <p:nvSpPr>
            <p:cNvPr id="6920" name="Google Shape;6920;p8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8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8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8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8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6" name="Google Shape;6926;p86"/>
          <p:cNvGrpSpPr/>
          <p:nvPr/>
        </p:nvGrpSpPr>
        <p:grpSpPr>
          <a:xfrm>
            <a:off x="5278038" y="1828361"/>
            <a:ext cx="356221" cy="354670"/>
            <a:chOff x="-13512225" y="3647075"/>
            <a:chExt cx="353675" cy="352100"/>
          </a:xfrm>
        </p:grpSpPr>
        <p:sp>
          <p:nvSpPr>
            <p:cNvPr id="6927" name="Google Shape;6927;p8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8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8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8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8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7" name="Google Shape;6937;p86"/>
          <p:cNvGrpSpPr/>
          <p:nvPr/>
        </p:nvGrpSpPr>
        <p:grpSpPr>
          <a:xfrm>
            <a:off x="5288351" y="2272427"/>
            <a:ext cx="356221" cy="355451"/>
            <a:chOff x="-13512225" y="4080275"/>
            <a:chExt cx="353675" cy="352875"/>
          </a:xfrm>
        </p:grpSpPr>
        <p:sp>
          <p:nvSpPr>
            <p:cNvPr id="6938" name="Google Shape;6938;p8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8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8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9" name="Google Shape;6949;p86"/>
          <p:cNvGrpSpPr/>
          <p:nvPr/>
        </p:nvGrpSpPr>
        <p:grpSpPr>
          <a:xfrm>
            <a:off x="7061431" y="1419788"/>
            <a:ext cx="356196" cy="290379"/>
            <a:chOff x="-11728250" y="3245400"/>
            <a:chExt cx="353650" cy="288275"/>
          </a:xfrm>
        </p:grpSpPr>
        <p:sp>
          <p:nvSpPr>
            <p:cNvPr id="6950" name="Google Shape;6950;p8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8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8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8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8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5" name="Google Shape;6955;p86"/>
          <p:cNvGrpSpPr/>
          <p:nvPr/>
        </p:nvGrpSpPr>
        <p:grpSpPr>
          <a:xfrm>
            <a:off x="7093939" y="2272427"/>
            <a:ext cx="311804" cy="355451"/>
            <a:chOff x="-11703850" y="4081850"/>
            <a:chExt cx="309575" cy="352875"/>
          </a:xfrm>
        </p:grpSpPr>
        <p:sp>
          <p:nvSpPr>
            <p:cNvPr id="6956" name="Google Shape;6956;p8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8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8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8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8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86"/>
          <p:cNvGrpSpPr/>
          <p:nvPr/>
        </p:nvGrpSpPr>
        <p:grpSpPr>
          <a:xfrm>
            <a:off x="5282595" y="2746580"/>
            <a:ext cx="357002" cy="355451"/>
            <a:chOff x="-9958475" y="3180025"/>
            <a:chExt cx="354450" cy="352875"/>
          </a:xfrm>
        </p:grpSpPr>
        <p:sp>
          <p:nvSpPr>
            <p:cNvPr id="6965" name="Google Shape;6965;p8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8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8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86"/>
          <p:cNvGrpSpPr/>
          <p:nvPr/>
        </p:nvGrpSpPr>
        <p:grpSpPr>
          <a:xfrm>
            <a:off x="5291722" y="3222561"/>
            <a:ext cx="337966" cy="355325"/>
            <a:chOff x="-9949025" y="3615575"/>
            <a:chExt cx="335550" cy="352750"/>
          </a:xfrm>
        </p:grpSpPr>
        <p:sp>
          <p:nvSpPr>
            <p:cNvPr id="6969" name="Google Shape;6969;p8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8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8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2" name="Google Shape;6972;p86"/>
          <p:cNvGrpSpPr/>
          <p:nvPr/>
        </p:nvGrpSpPr>
        <p:grpSpPr>
          <a:xfrm>
            <a:off x="7926568" y="2746067"/>
            <a:ext cx="360175" cy="358423"/>
            <a:chOff x="-9961625" y="4048175"/>
            <a:chExt cx="357600" cy="355825"/>
          </a:xfrm>
        </p:grpSpPr>
        <p:sp>
          <p:nvSpPr>
            <p:cNvPr id="6973" name="Google Shape;6973;p8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8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8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8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8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9" name="Google Shape;6979;p86"/>
          <p:cNvGrpSpPr/>
          <p:nvPr/>
        </p:nvGrpSpPr>
        <p:grpSpPr>
          <a:xfrm>
            <a:off x="6613289" y="3221579"/>
            <a:ext cx="364959" cy="357289"/>
            <a:chOff x="-8680950" y="3624225"/>
            <a:chExt cx="362350" cy="354700"/>
          </a:xfrm>
        </p:grpSpPr>
        <p:sp>
          <p:nvSpPr>
            <p:cNvPr id="6980" name="Google Shape;6980;p8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8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8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8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8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6" name="Google Shape;6986;p86"/>
          <p:cNvGrpSpPr/>
          <p:nvPr/>
        </p:nvGrpSpPr>
        <p:grpSpPr>
          <a:xfrm>
            <a:off x="5749533" y="1387239"/>
            <a:ext cx="313365" cy="355476"/>
            <a:chOff x="-13056975" y="3212300"/>
            <a:chExt cx="311125" cy="352900"/>
          </a:xfrm>
        </p:grpSpPr>
        <p:sp>
          <p:nvSpPr>
            <p:cNvPr id="6987" name="Google Shape;6987;p8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8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8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86"/>
          <p:cNvGrpSpPr/>
          <p:nvPr/>
        </p:nvGrpSpPr>
        <p:grpSpPr>
          <a:xfrm>
            <a:off x="5726921" y="1828034"/>
            <a:ext cx="358588" cy="355325"/>
            <a:chOff x="-13077450" y="3647075"/>
            <a:chExt cx="356025" cy="352750"/>
          </a:xfrm>
        </p:grpSpPr>
        <p:sp>
          <p:nvSpPr>
            <p:cNvPr id="6992" name="Google Shape;6992;p8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8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8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86"/>
          <p:cNvGrpSpPr/>
          <p:nvPr/>
        </p:nvGrpSpPr>
        <p:grpSpPr>
          <a:xfrm>
            <a:off x="5738027" y="2271633"/>
            <a:ext cx="357002" cy="357037"/>
            <a:chOff x="-13079025" y="4079475"/>
            <a:chExt cx="354450" cy="354450"/>
          </a:xfrm>
        </p:grpSpPr>
        <p:sp>
          <p:nvSpPr>
            <p:cNvPr id="6996" name="Google Shape;6996;p8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8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0" name="Google Shape;7000;p86"/>
          <p:cNvGrpSpPr/>
          <p:nvPr/>
        </p:nvGrpSpPr>
        <p:grpSpPr>
          <a:xfrm>
            <a:off x="7511094" y="1387642"/>
            <a:ext cx="356221" cy="354670"/>
            <a:chOff x="-11292700" y="3213875"/>
            <a:chExt cx="353675" cy="352100"/>
          </a:xfrm>
        </p:grpSpPr>
        <p:sp>
          <p:nvSpPr>
            <p:cNvPr id="7001" name="Google Shape;7001;p8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8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8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8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8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8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86"/>
          <p:cNvGrpSpPr/>
          <p:nvPr/>
        </p:nvGrpSpPr>
        <p:grpSpPr>
          <a:xfrm>
            <a:off x="7505152" y="1827581"/>
            <a:ext cx="368106" cy="356232"/>
            <a:chOff x="-11299000" y="3647875"/>
            <a:chExt cx="365475" cy="353650"/>
          </a:xfrm>
        </p:grpSpPr>
        <p:sp>
          <p:nvSpPr>
            <p:cNvPr id="7009" name="Google Shape;7009;p8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8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8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8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86"/>
          <p:cNvGrpSpPr/>
          <p:nvPr/>
        </p:nvGrpSpPr>
        <p:grpSpPr>
          <a:xfrm>
            <a:off x="7520614" y="2283532"/>
            <a:ext cx="357808" cy="333240"/>
            <a:chOff x="-11295075" y="4092875"/>
            <a:chExt cx="355250" cy="330825"/>
          </a:xfrm>
        </p:grpSpPr>
        <p:sp>
          <p:nvSpPr>
            <p:cNvPr id="7016" name="Google Shape;7016;p8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8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8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86"/>
          <p:cNvGrpSpPr/>
          <p:nvPr/>
        </p:nvGrpSpPr>
        <p:grpSpPr>
          <a:xfrm>
            <a:off x="5746214" y="2746580"/>
            <a:ext cx="312585" cy="355451"/>
            <a:chOff x="-9500075" y="3180800"/>
            <a:chExt cx="310350" cy="352875"/>
          </a:xfrm>
        </p:grpSpPr>
        <p:sp>
          <p:nvSpPr>
            <p:cNvPr id="7022" name="Google Shape;7022;p8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8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8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8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8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8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8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8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86"/>
          <p:cNvGrpSpPr/>
          <p:nvPr/>
        </p:nvGrpSpPr>
        <p:grpSpPr>
          <a:xfrm>
            <a:off x="5724005" y="3222095"/>
            <a:ext cx="356221" cy="356257"/>
            <a:chOff x="-9523700" y="3614000"/>
            <a:chExt cx="353675" cy="353675"/>
          </a:xfrm>
        </p:grpSpPr>
        <p:sp>
          <p:nvSpPr>
            <p:cNvPr id="7032" name="Google Shape;7032;p8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8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8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8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8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8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1" name="Google Shape;7041;p86"/>
          <p:cNvGrpSpPr/>
          <p:nvPr/>
        </p:nvGrpSpPr>
        <p:grpSpPr>
          <a:xfrm>
            <a:off x="7508956" y="3244737"/>
            <a:ext cx="356221" cy="354670"/>
            <a:chOff x="-9523700" y="4049550"/>
            <a:chExt cx="353675" cy="352100"/>
          </a:xfrm>
        </p:grpSpPr>
        <p:sp>
          <p:nvSpPr>
            <p:cNvPr id="7042" name="Google Shape;7042;p8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8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8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8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9" name="Google Shape;7049;p86"/>
          <p:cNvGrpSpPr/>
          <p:nvPr/>
        </p:nvGrpSpPr>
        <p:grpSpPr>
          <a:xfrm>
            <a:off x="7065071" y="3244710"/>
            <a:ext cx="357002" cy="311029"/>
            <a:chOff x="-8209150" y="3659675"/>
            <a:chExt cx="354450" cy="308775"/>
          </a:xfrm>
        </p:grpSpPr>
        <p:sp>
          <p:nvSpPr>
            <p:cNvPr id="7050" name="Google Shape;7050;p8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8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8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8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8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8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6" name="Google Shape;7056;p86"/>
          <p:cNvGrpSpPr/>
          <p:nvPr/>
        </p:nvGrpSpPr>
        <p:grpSpPr>
          <a:xfrm>
            <a:off x="6178632" y="2273623"/>
            <a:ext cx="356221" cy="353059"/>
            <a:chOff x="-12643475" y="4081850"/>
            <a:chExt cx="353675" cy="350500"/>
          </a:xfrm>
        </p:grpSpPr>
        <p:sp>
          <p:nvSpPr>
            <p:cNvPr id="7057" name="Google Shape;7057;p8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1" name="Google Shape;7061;p86"/>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2" name="Google Shape;7062;p86"/>
          <p:cNvGrpSpPr/>
          <p:nvPr/>
        </p:nvGrpSpPr>
        <p:grpSpPr>
          <a:xfrm>
            <a:off x="7961232" y="2283532"/>
            <a:ext cx="356221" cy="333240"/>
            <a:chOff x="-10858725" y="4092875"/>
            <a:chExt cx="353675" cy="330825"/>
          </a:xfrm>
        </p:grpSpPr>
        <p:sp>
          <p:nvSpPr>
            <p:cNvPr id="7063" name="Google Shape;7063;p8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8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8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86"/>
          <p:cNvGrpSpPr/>
          <p:nvPr/>
        </p:nvGrpSpPr>
        <p:grpSpPr>
          <a:xfrm>
            <a:off x="6219755" y="3222498"/>
            <a:ext cx="252278" cy="355451"/>
            <a:chOff x="-9039300" y="3614000"/>
            <a:chExt cx="250475" cy="352875"/>
          </a:xfrm>
        </p:grpSpPr>
        <p:sp>
          <p:nvSpPr>
            <p:cNvPr id="7070" name="Google Shape;7070;p8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8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2" name="Google Shape;7072;p86"/>
          <p:cNvGrpSpPr/>
          <p:nvPr/>
        </p:nvGrpSpPr>
        <p:grpSpPr>
          <a:xfrm>
            <a:off x="7951721" y="3244737"/>
            <a:ext cx="354635" cy="354670"/>
            <a:chOff x="-9088150" y="4049550"/>
            <a:chExt cx="352100" cy="352100"/>
          </a:xfrm>
        </p:grpSpPr>
        <p:sp>
          <p:nvSpPr>
            <p:cNvPr id="7073" name="Google Shape;7073;p8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8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9" name="Google Shape;7079;p86"/>
          <p:cNvGrpSpPr/>
          <p:nvPr/>
        </p:nvGrpSpPr>
        <p:grpSpPr>
          <a:xfrm>
            <a:off x="7086085" y="2746970"/>
            <a:ext cx="315757" cy="354670"/>
            <a:chOff x="-8191825" y="3174500"/>
            <a:chExt cx="313500" cy="352100"/>
          </a:xfrm>
        </p:grpSpPr>
        <p:sp>
          <p:nvSpPr>
            <p:cNvPr id="7080" name="Google Shape;7080;p8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8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8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3" name="Google Shape;7083;p86"/>
          <p:cNvGrpSpPr/>
          <p:nvPr/>
        </p:nvGrpSpPr>
        <p:grpSpPr>
          <a:xfrm>
            <a:off x="4835443" y="1387491"/>
            <a:ext cx="356221" cy="354973"/>
            <a:chOff x="-13947000" y="3212800"/>
            <a:chExt cx="353675" cy="352400"/>
          </a:xfrm>
        </p:grpSpPr>
        <p:sp>
          <p:nvSpPr>
            <p:cNvPr id="7084" name="Google Shape;7084;p8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8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6" name="Google Shape;7086;p86"/>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7" name="Google Shape;7087;p86"/>
          <p:cNvGrpSpPr/>
          <p:nvPr/>
        </p:nvGrpSpPr>
        <p:grpSpPr>
          <a:xfrm>
            <a:off x="5278038" y="1386849"/>
            <a:ext cx="356221" cy="356257"/>
            <a:chOff x="-13512225" y="3211525"/>
            <a:chExt cx="353675" cy="353675"/>
          </a:xfrm>
        </p:grpSpPr>
        <p:sp>
          <p:nvSpPr>
            <p:cNvPr id="7088" name="Google Shape;7088;p8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86"/>
          <p:cNvGrpSpPr/>
          <p:nvPr/>
        </p:nvGrpSpPr>
        <p:grpSpPr>
          <a:xfrm>
            <a:off x="6168320" y="1387239"/>
            <a:ext cx="356221" cy="355476"/>
            <a:chOff x="-12643475" y="3212300"/>
            <a:chExt cx="353675" cy="352900"/>
          </a:xfrm>
        </p:grpSpPr>
        <p:sp>
          <p:nvSpPr>
            <p:cNvPr id="7094" name="Google Shape;7094;p8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8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8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8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8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8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3" name="Google Shape;7103;p86"/>
          <p:cNvGrpSpPr/>
          <p:nvPr/>
        </p:nvGrpSpPr>
        <p:grpSpPr>
          <a:xfrm>
            <a:off x="6168320" y="1839013"/>
            <a:ext cx="356221" cy="333366"/>
            <a:chOff x="-12643475" y="3657325"/>
            <a:chExt cx="353675" cy="330950"/>
          </a:xfrm>
        </p:grpSpPr>
        <p:sp>
          <p:nvSpPr>
            <p:cNvPr id="7104" name="Google Shape;7104;p8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8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8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0" name="Google Shape;7110;p86"/>
          <p:cNvGrpSpPr/>
          <p:nvPr/>
        </p:nvGrpSpPr>
        <p:grpSpPr>
          <a:xfrm>
            <a:off x="7951322" y="1387642"/>
            <a:ext cx="355416" cy="354670"/>
            <a:chOff x="-10857925" y="3213875"/>
            <a:chExt cx="352875" cy="352100"/>
          </a:xfrm>
        </p:grpSpPr>
        <p:sp>
          <p:nvSpPr>
            <p:cNvPr id="7111" name="Google Shape;7111;p8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8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8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8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8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8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1" name="Google Shape;7121;p86"/>
          <p:cNvGrpSpPr/>
          <p:nvPr/>
        </p:nvGrpSpPr>
        <p:grpSpPr>
          <a:xfrm>
            <a:off x="6168237" y="2747071"/>
            <a:ext cx="356096" cy="354469"/>
            <a:chOff x="-9089725" y="3180200"/>
            <a:chExt cx="353550" cy="351900"/>
          </a:xfrm>
        </p:grpSpPr>
        <p:sp>
          <p:nvSpPr>
            <p:cNvPr id="7122" name="Google Shape;7122;p8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86"/>
          <p:cNvGrpSpPr/>
          <p:nvPr/>
        </p:nvGrpSpPr>
        <p:grpSpPr>
          <a:xfrm>
            <a:off x="7060235" y="1826875"/>
            <a:ext cx="358588" cy="357642"/>
            <a:chOff x="7083760" y="1971660"/>
            <a:chExt cx="358588" cy="357642"/>
          </a:xfrm>
        </p:grpSpPr>
        <p:sp>
          <p:nvSpPr>
            <p:cNvPr id="7125" name="Google Shape;7125;p8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8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8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8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8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8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8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7" name="Google Shape;7137;p86"/>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138" name="Google Shape;7138;p86"/>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42"/>
        <p:cNvGrpSpPr/>
        <p:nvPr/>
      </p:nvGrpSpPr>
      <p:grpSpPr>
        <a:xfrm>
          <a:off x="0" y="0"/>
          <a:ext cx="0" cy="0"/>
          <a:chOff x="0" y="0"/>
          <a:chExt cx="0" cy="0"/>
        </a:xfrm>
      </p:grpSpPr>
      <p:sp>
        <p:nvSpPr>
          <p:cNvPr id="7143" name="Google Shape;7143;p87"/>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4" name="Google Shape;7144;p87"/>
          <p:cNvGrpSpPr/>
          <p:nvPr/>
        </p:nvGrpSpPr>
        <p:grpSpPr>
          <a:xfrm>
            <a:off x="719610" y="2243507"/>
            <a:ext cx="452798" cy="449473"/>
            <a:chOff x="-21322300" y="3693325"/>
            <a:chExt cx="306400" cy="304150"/>
          </a:xfrm>
        </p:grpSpPr>
        <p:sp>
          <p:nvSpPr>
            <p:cNvPr id="7145" name="Google Shape;7145;p8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8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8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87"/>
          <p:cNvGrpSpPr/>
          <p:nvPr/>
        </p:nvGrpSpPr>
        <p:grpSpPr>
          <a:xfrm>
            <a:off x="719019" y="2810244"/>
            <a:ext cx="453980" cy="422540"/>
            <a:chOff x="-21322300" y="4077125"/>
            <a:chExt cx="307200" cy="285925"/>
          </a:xfrm>
        </p:grpSpPr>
        <p:sp>
          <p:nvSpPr>
            <p:cNvPr id="7150" name="Google Shape;7150;p8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8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8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8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8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8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8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2" name="Google Shape;7162;p87"/>
          <p:cNvGrpSpPr/>
          <p:nvPr/>
        </p:nvGrpSpPr>
        <p:grpSpPr>
          <a:xfrm>
            <a:off x="3496195" y="1689128"/>
            <a:ext cx="451653" cy="450212"/>
            <a:chOff x="-19394200" y="3333800"/>
            <a:chExt cx="305625" cy="304650"/>
          </a:xfrm>
        </p:grpSpPr>
        <p:sp>
          <p:nvSpPr>
            <p:cNvPr id="7163" name="Google Shape;7163;p8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8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8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8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8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2" name="Google Shape;7172;p87"/>
          <p:cNvGrpSpPr/>
          <p:nvPr/>
        </p:nvGrpSpPr>
        <p:grpSpPr>
          <a:xfrm>
            <a:off x="3495032" y="2243580"/>
            <a:ext cx="453980" cy="449325"/>
            <a:chOff x="-19396575" y="3708500"/>
            <a:chExt cx="307200" cy="304050"/>
          </a:xfrm>
        </p:grpSpPr>
        <p:sp>
          <p:nvSpPr>
            <p:cNvPr id="7173" name="Google Shape;7173;p8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87"/>
          <p:cNvGrpSpPr/>
          <p:nvPr/>
        </p:nvGrpSpPr>
        <p:grpSpPr>
          <a:xfrm>
            <a:off x="3489212" y="2796461"/>
            <a:ext cx="465618" cy="450101"/>
            <a:chOff x="-19394200" y="4084200"/>
            <a:chExt cx="315075" cy="304575"/>
          </a:xfrm>
        </p:grpSpPr>
        <p:sp>
          <p:nvSpPr>
            <p:cNvPr id="7177" name="Google Shape;7177;p8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8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3" name="Google Shape;7183;p87"/>
          <p:cNvGrpSpPr/>
          <p:nvPr/>
        </p:nvGrpSpPr>
        <p:grpSpPr>
          <a:xfrm>
            <a:off x="6294923" y="1689001"/>
            <a:ext cx="400447" cy="450470"/>
            <a:chOff x="-17526750" y="3309200"/>
            <a:chExt cx="270975" cy="304825"/>
          </a:xfrm>
        </p:grpSpPr>
        <p:sp>
          <p:nvSpPr>
            <p:cNvPr id="7184" name="Google Shape;7184;p8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9" name="Google Shape;7189;p87"/>
          <p:cNvGrpSpPr/>
          <p:nvPr/>
        </p:nvGrpSpPr>
        <p:grpSpPr>
          <a:xfrm>
            <a:off x="6271075" y="2244173"/>
            <a:ext cx="448143" cy="448143"/>
            <a:chOff x="-17542500" y="3684100"/>
            <a:chExt cx="303250" cy="303250"/>
          </a:xfrm>
        </p:grpSpPr>
        <p:sp>
          <p:nvSpPr>
            <p:cNvPr id="7190" name="Google Shape;7190;p8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8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8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8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8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8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87"/>
          <p:cNvGrpSpPr/>
          <p:nvPr/>
        </p:nvGrpSpPr>
        <p:grpSpPr>
          <a:xfrm>
            <a:off x="6270484" y="2810817"/>
            <a:ext cx="449325" cy="421395"/>
            <a:chOff x="-17542500" y="4068450"/>
            <a:chExt cx="304050" cy="285150"/>
          </a:xfrm>
        </p:grpSpPr>
        <p:sp>
          <p:nvSpPr>
            <p:cNvPr id="7198" name="Google Shape;7198;p8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8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87"/>
          <p:cNvGrpSpPr/>
          <p:nvPr/>
        </p:nvGrpSpPr>
        <p:grpSpPr>
          <a:xfrm>
            <a:off x="3500906" y="3342211"/>
            <a:ext cx="343404" cy="449325"/>
            <a:chOff x="-15652200" y="3335975"/>
            <a:chExt cx="232375" cy="304050"/>
          </a:xfrm>
        </p:grpSpPr>
        <p:sp>
          <p:nvSpPr>
            <p:cNvPr id="7205" name="Google Shape;7205;p8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8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8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8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87"/>
          <p:cNvGrpSpPr/>
          <p:nvPr/>
        </p:nvGrpSpPr>
        <p:grpSpPr>
          <a:xfrm>
            <a:off x="1274819" y="2243729"/>
            <a:ext cx="449325" cy="449030"/>
            <a:chOff x="-20945825" y="3692175"/>
            <a:chExt cx="304050" cy="303850"/>
          </a:xfrm>
        </p:grpSpPr>
        <p:sp>
          <p:nvSpPr>
            <p:cNvPr id="7215" name="Google Shape;7215;p8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9" name="Google Shape;7219;p87"/>
          <p:cNvGrpSpPr/>
          <p:nvPr/>
        </p:nvGrpSpPr>
        <p:grpSpPr>
          <a:xfrm>
            <a:off x="4081644" y="1689848"/>
            <a:ext cx="372516" cy="448771"/>
            <a:chOff x="-18994100" y="3334775"/>
            <a:chExt cx="252075" cy="303675"/>
          </a:xfrm>
        </p:grpSpPr>
        <p:sp>
          <p:nvSpPr>
            <p:cNvPr id="7220" name="Google Shape;7220;p8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4" name="Google Shape;7224;p87"/>
          <p:cNvGrpSpPr/>
          <p:nvPr/>
        </p:nvGrpSpPr>
        <p:grpSpPr>
          <a:xfrm>
            <a:off x="4096200" y="2244743"/>
            <a:ext cx="343404" cy="446998"/>
            <a:chOff x="-18983850" y="3710075"/>
            <a:chExt cx="232375" cy="302475"/>
          </a:xfrm>
        </p:grpSpPr>
        <p:sp>
          <p:nvSpPr>
            <p:cNvPr id="7225" name="Google Shape;7225;p8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8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9" name="Google Shape;7229;p87"/>
          <p:cNvGrpSpPr/>
          <p:nvPr/>
        </p:nvGrpSpPr>
        <p:grpSpPr>
          <a:xfrm>
            <a:off x="1274247" y="1689573"/>
            <a:ext cx="450470" cy="449325"/>
            <a:chOff x="-20946600" y="3317850"/>
            <a:chExt cx="304825" cy="304050"/>
          </a:xfrm>
        </p:grpSpPr>
        <p:sp>
          <p:nvSpPr>
            <p:cNvPr id="7230" name="Google Shape;7230;p8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8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87"/>
          <p:cNvGrpSpPr/>
          <p:nvPr/>
        </p:nvGrpSpPr>
        <p:grpSpPr>
          <a:xfrm>
            <a:off x="1300422" y="2797442"/>
            <a:ext cx="398119" cy="448143"/>
            <a:chOff x="-20930075" y="4066100"/>
            <a:chExt cx="269400" cy="303250"/>
          </a:xfrm>
        </p:grpSpPr>
        <p:sp>
          <p:nvSpPr>
            <p:cNvPr id="7234" name="Google Shape;7234;p8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6" name="Google Shape;7236;p87"/>
          <p:cNvGrpSpPr/>
          <p:nvPr/>
        </p:nvGrpSpPr>
        <p:grpSpPr>
          <a:xfrm>
            <a:off x="4042667" y="2797422"/>
            <a:ext cx="450470" cy="448180"/>
            <a:chOff x="-19020075" y="4084200"/>
            <a:chExt cx="304825" cy="303275"/>
          </a:xfrm>
        </p:grpSpPr>
        <p:sp>
          <p:nvSpPr>
            <p:cNvPr id="7237" name="Google Shape;7237;p8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8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8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8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6" name="Google Shape;7246;p87"/>
          <p:cNvGrpSpPr/>
          <p:nvPr/>
        </p:nvGrpSpPr>
        <p:grpSpPr>
          <a:xfrm>
            <a:off x="6859931" y="1689001"/>
            <a:ext cx="396937" cy="450470"/>
            <a:chOff x="-17149475" y="3309200"/>
            <a:chExt cx="268600" cy="304825"/>
          </a:xfrm>
        </p:grpSpPr>
        <p:sp>
          <p:nvSpPr>
            <p:cNvPr id="7247" name="Google Shape;7247;p8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87"/>
          <p:cNvGrpSpPr/>
          <p:nvPr/>
        </p:nvGrpSpPr>
        <p:grpSpPr>
          <a:xfrm>
            <a:off x="6833737" y="2258120"/>
            <a:ext cx="449325" cy="420249"/>
            <a:chOff x="-17168375" y="3692750"/>
            <a:chExt cx="304050" cy="284375"/>
          </a:xfrm>
        </p:grpSpPr>
        <p:sp>
          <p:nvSpPr>
            <p:cNvPr id="7250" name="Google Shape;7250;p8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8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8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8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87"/>
          <p:cNvGrpSpPr/>
          <p:nvPr/>
        </p:nvGrpSpPr>
        <p:grpSpPr>
          <a:xfrm>
            <a:off x="6830246" y="2796852"/>
            <a:ext cx="456308" cy="449325"/>
            <a:chOff x="-17170750" y="4058800"/>
            <a:chExt cx="308775" cy="304050"/>
          </a:xfrm>
        </p:grpSpPr>
        <p:sp>
          <p:nvSpPr>
            <p:cNvPr id="7258" name="Google Shape;7258;p8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8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8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8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8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87"/>
          <p:cNvGrpSpPr/>
          <p:nvPr/>
        </p:nvGrpSpPr>
        <p:grpSpPr>
          <a:xfrm>
            <a:off x="5692143" y="3343358"/>
            <a:ext cx="450470" cy="446998"/>
            <a:chOff x="-15688425" y="3707725"/>
            <a:chExt cx="304825" cy="302475"/>
          </a:xfrm>
        </p:grpSpPr>
        <p:sp>
          <p:nvSpPr>
            <p:cNvPr id="7276" name="Google Shape;7276;p8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8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8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2" name="Google Shape;7282;p87"/>
          <p:cNvGrpSpPr/>
          <p:nvPr/>
        </p:nvGrpSpPr>
        <p:grpSpPr>
          <a:xfrm>
            <a:off x="1836300" y="1690441"/>
            <a:ext cx="451653" cy="447589"/>
            <a:chOff x="-20572500" y="3319025"/>
            <a:chExt cx="305625" cy="302875"/>
          </a:xfrm>
        </p:grpSpPr>
        <p:sp>
          <p:nvSpPr>
            <p:cNvPr id="7283" name="Google Shape;7283;p8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8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5" name="Google Shape;7285;p87"/>
          <p:cNvGrpSpPr/>
          <p:nvPr/>
        </p:nvGrpSpPr>
        <p:grpSpPr>
          <a:xfrm>
            <a:off x="1837463" y="2305410"/>
            <a:ext cx="449325" cy="325670"/>
            <a:chOff x="-20571700" y="3722875"/>
            <a:chExt cx="304050" cy="220375"/>
          </a:xfrm>
        </p:grpSpPr>
        <p:sp>
          <p:nvSpPr>
            <p:cNvPr id="7286" name="Google Shape;7286;p8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8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8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8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87"/>
          <p:cNvGrpSpPr/>
          <p:nvPr/>
        </p:nvGrpSpPr>
        <p:grpSpPr>
          <a:xfrm>
            <a:off x="1836891" y="2796278"/>
            <a:ext cx="450470" cy="450470"/>
            <a:chOff x="-20571700" y="4066875"/>
            <a:chExt cx="304825" cy="304825"/>
          </a:xfrm>
        </p:grpSpPr>
        <p:sp>
          <p:nvSpPr>
            <p:cNvPr id="7294" name="Google Shape;7294;p8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87"/>
          <p:cNvGrpSpPr/>
          <p:nvPr/>
        </p:nvGrpSpPr>
        <p:grpSpPr>
          <a:xfrm>
            <a:off x="4603593" y="1688259"/>
            <a:ext cx="453980" cy="451948"/>
            <a:chOff x="-18645175" y="3334200"/>
            <a:chExt cx="307200" cy="305825"/>
          </a:xfrm>
        </p:grpSpPr>
        <p:sp>
          <p:nvSpPr>
            <p:cNvPr id="7301" name="Google Shape;7301;p8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8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8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8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87"/>
          <p:cNvGrpSpPr/>
          <p:nvPr/>
        </p:nvGrpSpPr>
        <p:grpSpPr>
          <a:xfrm>
            <a:off x="4604184" y="2242989"/>
            <a:ext cx="452798" cy="450507"/>
            <a:chOff x="-18645175" y="3708500"/>
            <a:chExt cx="306400" cy="304850"/>
          </a:xfrm>
        </p:grpSpPr>
        <p:sp>
          <p:nvSpPr>
            <p:cNvPr id="7307" name="Google Shape;7307;p8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8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8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4" name="Google Shape;7314;p87"/>
          <p:cNvGrpSpPr/>
          <p:nvPr/>
        </p:nvGrpSpPr>
        <p:grpSpPr>
          <a:xfrm>
            <a:off x="4601857" y="2795630"/>
            <a:ext cx="457453" cy="451763"/>
            <a:chOff x="-18647525" y="4082625"/>
            <a:chExt cx="309550" cy="305700"/>
          </a:xfrm>
        </p:grpSpPr>
        <p:sp>
          <p:nvSpPr>
            <p:cNvPr id="7315" name="Google Shape;7315;p8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8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9" name="Google Shape;7319;p87"/>
          <p:cNvGrpSpPr/>
          <p:nvPr/>
        </p:nvGrpSpPr>
        <p:grpSpPr>
          <a:xfrm>
            <a:off x="7412241" y="1689592"/>
            <a:ext cx="395755" cy="449288"/>
            <a:chOff x="-16775350" y="3309200"/>
            <a:chExt cx="267800" cy="304025"/>
          </a:xfrm>
        </p:grpSpPr>
        <p:sp>
          <p:nvSpPr>
            <p:cNvPr id="7320" name="Google Shape;7320;p8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8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3" name="Google Shape;7323;p87"/>
          <p:cNvGrpSpPr/>
          <p:nvPr/>
        </p:nvGrpSpPr>
        <p:grpSpPr>
          <a:xfrm>
            <a:off x="7412241" y="2241827"/>
            <a:ext cx="395755" cy="452835"/>
            <a:chOff x="-16775350" y="3683300"/>
            <a:chExt cx="267800" cy="306425"/>
          </a:xfrm>
        </p:grpSpPr>
        <p:sp>
          <p:nvSpPr>
            <p:cNvPr id="7324" name="Google Shape;7324;p8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87"/>
          <p:cNvGrpSpPr/>
          <p:nvPr/>
        </p:nvGrpSpPr>
        <p:grpSpPr>
          <a:xfrm>
            <a:off x="7384292" y="2796870"/>
            <a:ext cx="451653" cy="449288"/>
            <a:chOff x="-16794250" y="4058225"/>
            <a:chExt cx="305625" cy="304025"/>
          </a:xfrm>
        </p:grpSpPr>
        <p:sp>
          <p:nvSpPr>
            <p:cNvPr id="7328" name="Google Shape;7328;p8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8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8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8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8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7" name="Google Shape;7337;p87"/>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8" name="Google Shape;7338;p87"/>
          <p:cNvGrpSpPr/>
          <p:nvPr/>
        </p:nvGrpSpPr>
        <p:grpSpPr>
          <a:xfrm>
            <a:off x="2385709" y="1689573"/>
            <a:ext cx="457453" cy="449325"/>
            <a:chOff x="-20199150" y="3317850"/>
            <a:chExt cx="309550" cy="304050"/>
          </a:xfrm>
        </p:grpSpPr>
        <p:sp>
          <p:nvSpPr>
            <p:cNvPr id="7339" name="Google Shape;7339;p8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8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8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8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6" name="Google Shape;7346;p87"/>
          <p:cNvGrpSpPr/>
          <p:nvPr/>
        </p:nvGrpSpPr>
        <p:grpSpPr>
          <a:xfrm>
            <a:off x="2388036" y="2242861"/>
            <a:ext cx="452798" cy="450766"/>
            <a:chOff x="-20199150" y="3693150"/>
            <a:chExt cx="306400" cy="305025"/>
          </a:xfrm>
        </p:grpSpPr>
        <p:sp>
          <p:nvSpPr>
            <p:cNvPr id="7347" name="Google Shape;7347;p8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8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8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3" name="Google Shape;7353;p87"/>
          <p:cNvGrpSpPr/>
          <p:nvPr/>
        </p:nvGrpSpPr>
        <p:grpSpPr>
          <a:xfrm>
            <a:off x="2388609" y="2795687"/>
            <a:ext cx="451653" cy="451653"/>
            <a:chOff x="-20197575" y="4066875"/>
            <a:chExt cx="305625" cy="305625"/>
          </a:xfrm>
        </p:grpSpPr>
        <p:sp>
          <p:nvSpPr>
            <p:cNvPr id="7354" name="Google Shape;7354;p8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8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8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8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2" name="Google Shape;7362;p87"/>
          <p:cNvGrpSpPr/>
          <p:nvPr/>
        </p:nvGrpSpPr>
        <p:grpSpPr>
          <a:xfrm>
            <a:off x="5170827" y="1687520"/>
            <a:ext cx="449325" cy="453426"/>
            <a:chOff x="-18271050" y="3333200"/>
            <a:chExt cx="304050" cy="306825"/>
          </a:xfrm>
        </p:grpSpPr>
        <p:sp>
          <p:nvSpPr>
            <p:cNvPr id="7363" name="Google Shape;7363;p8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8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8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8" name="Google Shape;7368;p87"/>
          <p:cNvGrpSpPr/>
          <p:nvPr/>
        </p:nvGrpSpPr>
        <p:grpSpPr>
          <a:xfrm>
            <a:off x="5171399" y="2244171"/>
            <a:ext cx="448180" cy="448143"/>
            <a:chOff x="-18270275" y="3710875"/>
            <a:chExt cx="303275" cy="303250"/>
          </a:xfrm>
        </p:grpSpPr>
        <p:sp>
          <p:nvSpPr>
            <p:cNvPr id="7369" name="Google Shape;7369;p8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8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8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5" name="Google Shape;7375;p87"/>
          <p:cNvGrpSpPr/>
          <p:nvPr/>
        </p:nvGrpSpPr>
        <p:grpSpPr>
          <a:xfrm>
            <a:off x="5224951" y="2797422"/>
            <a:ext cx="341076" cy="448180"/>
            <a:chOff x="-18234025" y="4084200"/>
            <a:chExt cx="230800" cy="303275"/>
          </a:xfrm>
        </p:grpSpPr>
        <p:sp>
          <p:nvSpPr>
            <p:cNvPr id="7376" name="Google Shape;7376;p8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9" name="Google Shape;7379;p87"/>
          <p:cNvGrpSpPr/>
          <p:nvPr/>
        </p:nvGrpSpPr>
        <p:grpSpPr>
          <a:xfrm>
            <a:off x="2337506" y="3341641"/>
            <a:ext cx="449325" cy="450470"/>
            <a:chOff x="-16419350" y="3308400"/>
            <a:chExt cx="304050" cy="304825"/>
          </a:xfrm>
        </p:grpSpPr>
        <p:sp>
          <p:nvSpPr>
            <p:cNvPr id="7380" name="Google Shape;7380;p8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8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8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8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87"/>
          <p:cNvGrpSpPr/>
          <p:nvPr/>
        </p:nvGrpSpPr>
        <p:grpSpPr>
          <a:xfrm>
            <a:off x="4609062" y="3340423"/>
            <a:ext cx="395755" cy="452872"/>
            <a:chOff x="-16401225" y="3683275"/>
            <a:chExt cx="267800" cy="306450"/>
          </a:xfrm>
        </p:grpSpPr>
        <p:sp>
          <p:nvSpPr>
            <p:cNvPr id="7388" name="Google Shape;7388;p8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8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8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87"/>
          <p:cNvGrpSpPr/>
          <p:nvPr/>
        </p:nvGrpSpPr>
        <p:grpSpPr>
          <a:xfrm>
            <a:off x="7974511" y="2797062"/>
            <a:ext cx="450470" cy="448180"/>
            <a:chOff x="-16419350" y="4058200"/>
            <a:chExt cx="304825" cy="303275"/>
          </a:xfrm>
        </p:grpSpPr>
        <p:sp>
          <p:nvSpPr>
            <p:cNvPr id="7396" name="Google Shape;7396;p8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8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8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3" name="Google Shape;7403;p87"/>
          <p:cNvGrpSpPr/>
          <p:nvPr/>
        </p:nvGrpSpPr>
        <p:grpSpPr>
          <a:xfrm>
            <a:off x="4001398" y="3343080"/>
            <a:ext cx="450507" cy="447589"/>
            <a:chOff x="-15296200" y="3326900"/>
            <a:chExt cx="304850" cy="302875"/>
          </a:xfrm>
        </p:grpSpPr>
        <p:sp>
          <p:nvSpPr>
            <p:cNvPr id="7404" name="Google Shape;7404;p8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8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8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87"/>
          <p:cNvGrpSpPr/>
          <p:nvPr/>
        </p:nvGrpSpPr>
        <p:grpSpPr>
          <a:xfrm>
            <a:off x="2917051" y="1706881"/>
            <a:ext cx="486566" cy="414708"/>
            <a:chOff x="-19835275" y="3330250"/>
            <a:chExt cx="329250" cy="280625"/>
          </a:xfrm>
        </p:grpSpPr>
        <p:sp>
          <p:nvSpPr>
            <p:cNvPr id="7410" name="Google Shape;7410;p8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87"/>
          <p:cNvGrpSpPr/>
          <p:nvPr/>
        </p:nvGrpSpPr>
        <p:grpSpPr>
          <a:xfrm>
            <a:off x="2935080" y="2243470"/>
            <a:ext cx="450507" cy="449547"/>
            <a:chOff x="-19822675" y="3692750"/>
            <a:chExt cx="304850" cy="304200"/>
          </a:xfrm>
        </p:grpSpPr>
        <p:sp>
          <p:nvSpPr>
            <p:cNvPr id="7414" name="Google Shape;7414;p8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87"/>
          <p:cNvGrpSpPr/>
          <p:nvPr/>
        </p:nvGrpSpPr>
        <p:grpSpPr>
          <a:xfrm>
            <a:off x="2935672" y="2796278"/>
            <a:ext cx="449325" cy="450470"/>
            <a:chOff x="-19822675" y="4066875"/>
            <a:chExt cx="304050" cy="304825"/>
          </a:xfrm>
        </p:grpSpPr>
        <p:sp>
          <p:nvSpPr>
            <p:cNvPr id="7420" name="Google Shape;7420;p8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8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87"/>
          <p:cNvGrpSpPr/>
          <p:nvPr/>
        </p:nvGrpSpPr>
        <p:grpSpPr>
          <a:xfrm>
            <a:off x="5744740" y="1689571"/>
            <a:ext cx="399302" cy="449325"/>
            <a:chOff x="-17878825" y="3334400"/>
            <a:chExt cx="270200" cy="304050"/>
          </a:xfrm>
        </p:grpSpPr>
        <p:sp>
          <p:nvSpPr>
            <p:cNvPr id="7427" name="Google Shape;7427;p8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8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8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87"/>
          <p:cNvGrpSpPr/>
          <p:nvPr/>
        </p:nvGrpSpPr>
        <p:grpSpPr>
          <a:xfrm>
            <a:off x="5718565" y="2242416"/>
            <a:ext cx="451653" cy="451653"/>
            <a:chOff x="-17896150" y="3709300"/>
            <a:chExt cx="305625" cy="305625"/>
          </a:xfrm>
        </p:grpSpPr>
        <p:sp>
          <p:nvSpPr>
            <p:cNvPr id="7435" name="Google Shape;7435;p8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8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8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87"/>
          <p:cNvGrpSpPr/>
          <p:nvPr/>
        </p:nvGrpSpPr>
        <p:grpSpPr>
          <a:xfrm>
            <a:off x="5746495" y="2795686"/>
            <a:ext cx="395792" cy="451653"/>
            <a:chOff x="-17878025" y="4082625"/>
            <a:chExt cx="267825" cy="305625"/>
          </a:xfrm>
        </p:grpSpPr>
        <p:sp>
          <p:nvSpPr>
            <p:cNvPr id="7440" name="Google Shape;7440;p8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8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8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8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87"/>
          <p:cNvGrpSpPr/>
          <p:nvPr/>
        </p:nvGrpSpPr>
        <p:grpSpPr>
          <a:xfrm>
            <a:off x="2890388" y="3355015"/>
            <a:ext cx="450507" cy="423722"/>
            <a:chOff x="-16044450" y="3317850"/>
            <a:chExt cx="304850" cy="286725"/>
          </a:xfrm>
        </p:grpSpPr>
        <p:sp>
          <p:nvSpPr>
            <p:cNvPr id="7448" name="Google Shape;7448;p8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8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2" name="Google Shape;7452;p87"/>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3" name="Google Shape;7453;p87"/>
          <p:cNvGrpSpPr/>
          <p:nvPr/>
        </p:nvGrpSpPr>
        <p:grpSpPr>
          <a:xfrm>
            <a:off x="8012905" y="2243724"/>
            <a:ext cx="373662" cy="449030"/>
            <a:chOff x="-16018450" y="4058400"/>
            <a:chExt cx="252850" cy="303850"/>
          </a:xfrm>
        </p:grpSpPr>
        <p:sp>
          <p:nvSpPr>
            <p:cNvPr id="7454" name="Google Shape;7454;p8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8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8" name="Google Shape;7458;p87"/>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463"/>
        <p:cNvGrpSpPr/>
        <p:nvPr/>
      </p:nvGrpSpPr>
      <p:grpSpPr>
        <a:xfrm>
          <a:off x="0" y="0"/>
          <a:ext cx="0" cy="0"/>
          <a:chOff x="0" y="0"/>
          <a:chExt cx="0" cy="0"/>
        </a:xfrm>
      </p:grpSpPr>
      <p:grpSp>
        <p:nvGrpSpPr>
          <p:cNvPr id="7464" name="Google Shape;7464;p88"/>
          <p:cNvGrpSpPr/>
          <p:nvPr/>
        </p:nvGrpSpPr>
        <p:grpSpPr>
          <a:xfrm>
            <a:off x="829817" y="1689241"/>
            <a:ext cx="442337" cy="419623"/>
            <a:chOff x="-6696925" y="3272575"/>
            <a:chExt cx="307200" cy="291425"/>
          </a:xfrm>
        </p:grpSpPr>
        <p:sp>
          <p:nvSpPr>
            <p:cNvPr id="7465" name="Google Shape;7465;p8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88"/>
          <p:cNvGrpSpPr/>
          <p:nvPr/>
        </p:nvGrpSpPr>
        <p:grpSpPr>
          <a:xfrm>
            <a:off x="829799" y="2204636"/>
            <a:ext cx="442373" cy="420775"/>
            <a:chOff x="-6690625" y="3631325"/>
            <a:chExt cx="307225" cy="292225"/>
          </a:xfrm>
        </p:grpSpPr>
        <p:sp>
          <p:nvSpPr>
            <p:cNvPr id="7468" name="Google Shape;7468;p8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8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8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88"/>
          <p:cNvGrpSpPr/>
          <p:nvPr/>
        </p:nvGrpSpPr>
        <p:grpSpPr>
          <a:xfrm>
            <a:off x="851921" y="2756972"/>
            <a:ext cx="421927" cy="419371"/>
            <a:chOff x="-6689825" y="3992050"/>
            <a:chExt cx="293025" cy="291250"/>
          </a:xfrm>
        </p:grpSpPr>
        <p:sp>
          <p:nvSpPr>
            <p:cNvPr id="7474" name="Google Shape;7474;p8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8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8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8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8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8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8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8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6" name="Google Shape;7486;p88"/>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7" name="Google Shape;7487;p88"/>
          <p:cNvGrpSpPr/>
          <p:nvPr/>
        </p:nvGrpSpPr>
        <p:grpSpPr>
          <a:xfrm>
            <a:off x="3535232" y="2205192"/>
            <a:ext cx="423043" cy="419659"/>
            <a:chOff x="-4837325" y="3612425"/>
            <a:chExt cx="293800" cy="291450"/>
          </a:xfrm>
        </p:grpSpPr>
        <p:sp>
          <p:nvSpPr>
            <p:cNvPr id="7488" name="Google Shape;7488;p8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88"/>
          <p:cNvGrpSpPr/>
          <p:nvPr/>
        </p:nvGrpSpPr>
        <p:grpSpPr>
          <a:xfrm>
            <a:off x="3548265" y="2756826"/>
            <a:ext cx="420775" cy="419659"/>
            <a:chOff x="-4837325" y="3971575"/>
            <a:chExt cx="292225" cy="291450"/>
          </a:xfrm>
        </p:grpSpPr>
        <p:sp>
          <p:nvSpPr>
            <p:cNvPr id="7492" name="Google Shape;7492;p8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8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8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88"/>
          <p:cNvGrpSpPr/>
          <p:nvPr/>
        </p:nvGrpSpPr>
        <p:grpSpPr>
          <a:xfrm>
            <a:off x="6240279" y="1714185"/>
            <a:ext cx="430998" cy="369730"/>
            <a:chOff x="-3037625" y="3254850"/>
            <a:chExt cx="299325" cy="256775"/>
          </a:xfrm>
        </p:grpSpPr>
        <p:sp>
          <p:nvSpPr>
            <p:cNvPr id="7499" name="Google Shape;7499;p8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88"/>
          <p:cNvGrpSpPr/>
          <p:nvPr/>
        </p:nvGrpSpPr>
        <p:grpSpPr>
          <a:xfrm>
            <a:off x="6244239" y="2204615"/>
            <a:ext cx="423079" cy="420811"/>
            <a:chOff x="-3031325" y="3597450"/>
            <a:chExt cx="293825" cy="292250"/>
          </a:xfrm>
        </p:grpSpPr>
        <p:sp>
          <p:nvSpPr>
            <p:cNvPr id="7504" name="Google Shape;7504;p8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8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8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8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8" name="Google Shape;7508;p88"/>
          <p:cNvGrpSpPr/>
          <p:nvPr/>
        </p:nvGrpSpPr>
        <p:grpSpPr>
          <a:xfrm>
            <a:off x="6256714" y="2781214"/>
            <a:ext cx="421927" cy="370882"/>
            <a:chOff x="-3030525" y="3973150"/>
            <a:chExt cx="293025" cy="257575"/>
          </a:xfrm>
        </p:grpSpPr>
        <p:sp>
          <p:nvSpPr>
            <p:cNvPr id="7509" name="Google Shape;7509;p8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8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88"/>
          <p:cNvGrpSpPr/>
          <p:nvPr/>
        </p:nvGrpSpPr>
        <p:grpSpPr>
          <a:xfrm>
            <a:off x="1358307" y="3369426"/>
            <a:ext cx="421927" cy="297195"/>
            <a:chOff x="-1199300" y="3279250"/>
            <a:chExt cx="293025" cy="206400"/>
          </a:xfrm>
        </p:grpSpPr>
        <p:sp>
          <p:nvSpPr>
            <p:cNvPr id="7512" name="Google Shape;7512;p8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8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6" name="Google Shape;7516;p88"/>
          <p:cNvGrpSpPr/>
          <p:nvPr/>
        </p:nvGrpSpPr>
        <p:grpSpPr>
          <a:xfrm>
            <a:off x="1365393" y="1688773"/>
            <a:ext cx="444605" cy="420559"/>
            <a:chOff x="-6338550" y="3272950"/>
            <a:chExt cx="308775" cy="292075"/>
          </a:xfrm>
        </p:grpSpPr>
        <p:sp>
          <p:nvSpPr>
            <p:cNvPr id="7517" name="Google Shape;7517;p8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88"/>
          <p:cNvGrpSpPr/>
          <p:nvPr/>
        </p:nvGrpSpPr>
        <p:grpSpPr>
          <a:xfrm>
            <a:off x="1376732" y="2205194"/>
            <a:ext cx="421927" cy="419659"/>
            <a:chOff x="-6329100" y="3632100"/>
            <a:chExt cx="293025" cy="291450"/>
          </a:xfrm>
        </p:grpSpPr>
        <p:sp>
          <p:nvSpPr>
            <p:cNvPr id="7521" name="Google Shape;7521;p8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8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8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4" name="Google Shape;7524;p88"/>
          <p:cNvGrpSpPr/>
          <p:nvPr/>
        </p:nvGrpSpPr>
        <p:grpSpPr>
          <a:xfrm>
            <a:off x="1389783" y="2756828"/>
            <a:ext cx="419623" cy="419659"/>
            <a:chOff x="-6329875" y="3992050"/>
            <a:chExt cx="291425" cy="291450"/>
          </a:xfrm>
        </p:grpSpPr>
        <p:sp>
          <p:nvSpPr>
            <p:cNvPr id="7525" name="Google Shape;7525;p8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8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8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8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88"/>
          <p:cNvGrpSpPr/>
          <p:nvPr/>
        </p:nvGrpSpPr>
        <p:grpSpPr>
          <a:xfrm>
            <a:off x="4075920" y="1687530"/>
            <a:ext cx="423079" cy="423043"/>
            <a:chOff x="-4478975" y="3251700"/>
            <a:chExt cx="293825" cy="293800"/>
          </a:xfrm>
        </p:grpSpPr>
        <p:sp>
          <p:nvSpPr>
            <p:cNvPr id="7530" name="Google Shape;7530;p8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8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8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88"/>
          <p:cNvGrpSpPr/>
          <p:nvPr/>
        </p:nvGrpSpPr>
        <p:grpSpPr>
          <a:xfrm>
            <a:off x="4075920" y="2205192"/>
            <a:ext cx="423079" cy="419659"/>
            <a:chOff x="-4475825" y="3612425"/>
            <a:chExt cx="293825" cy="291450"/>
          </a:xfrm>
        </p:grpSpPr>
        <p:sp>
          <p:nvSpPr>
            <p:cNvPr id="7534" name="Google Shape;7534;p8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88"/>
          <p:cNvGrpSpPr/>
          <p:nvPr/>
        </p:nvGrpSpPr>
        <p:grpSpPr>
          <a:xfrm>
            <a:off x="4084992" y="2756844"/>
            <a:ext cx="428730" cy="419623"/>
            <a:chOff x="-4480550" y="3970800"/>
            <a:chExt cx="297750" cy="291425"/>
          </a:xfrm>
        </p:grpSpPr>
        <p:sp>
          <p:nvSpPr>
            <p:cNvPr id="7538" name="Google Shape;7538;p8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8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0" name="Google Shape;7540;p88"/>
          <p:cNvGrpSpPr/>
          <p:nvPr/>
        </p:nvGrpSpPr>
        <p:grpSpPr>
          <a:xfrm>
            <a:off x="6788826" y="1689221"/>
            <a:ext cx="415123" cy="419659"/>
            <a:chOff x="-2668225" y="3239075"/>
            <a:chExt cx="288300" cy="291450"/>
          </a:xfrm>
        </p:grpSpPr>
        <p:sp>
          <p:nvSpPr>
            <p:cNvPr id="7541" name="Google Shape;7541;p8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8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8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88"/>
          <p:cNvGrpSpPr/>
          <p:nvPr/>
        </p:nvGrpSpPr>
        <p:grpSpPr>
          <a:xfrm>
            <a:off x="6785982" y="2205191"/>
            <a:ext cx="420811" cy="419659"/>
            <a:chOff x="-2671375" y="3597450"/>
            <a:chExt cx="292250" cy="291450"/>
          </a:xfrm>
        </p:grpSpPr>
        <p:sp>
          <p:nvSpPr>
            <p:cNvPr id="7547" name="Google Shape;7547;p8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88"/>
          <p:cNvGrpSpPr/>
          <p:nvPr/>
        </p:nvGrpSpPr>
        <p:grpSpPr>
          <a:xfrm>
            <a:off x="6796765" y="2755691"/>
            <a:ext cx="423043" cy="421927"/>
            <a:chOff x="-2670575" y="3956600"/>
            <a:chExt cx="293800" cy="293025"/>
          </a:xfrm>
        </p:grpSpPr>
        <p:sp>
          <p:nvSpPr>
            <p:cNvPr id="7550" name="Google Shape;7550;p8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8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8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8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4" name="Google Shape;7554;p88"/>
          <p:cNvGrpSpPr/>
          <p:nvPr/>
        </p:nvGrpSpPr>
        <p:grpSpPr>
          <a:xfrm>
            <a:off x="3054285" y="3311947"/>
            <a:ext cx="426462" cy="418363"/>
            <a:chOff x="-1183550" y="3586525"/>
            <a:chExt cx="296175" cy="290550"/>
          </a:xfrm>
        </p:grpSpPr>
        <p:sp>
          <p:nvSpPr>
            <p:cNvPr id="7555" name="Google Shape;7555;p8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8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8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8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8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8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8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4" name="Google Shape;7564;p88"/>
          <p:cNvGrpSpPr/>
          <p:nvPr/>
        </p:nvGrpSpPr>
        <p:grpSpPr>
          <a:xfrm>
            <a:off x="1917896" y="1689799"/>
            <a:ext cx="420811" cy="418507"/>
            <a:chOff x="-5971525" y="3273750"/>
            <a:chExt cx="292250" cy="290650"/>
          </a:xfrm>
        </p:grpSpPr>
        <p:sp>
          <p:nvSpPr>
            <p:cNvPr id="7565" name="Google Shape;7565;p8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8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88"/>
          <p:cNvGrpSpPr/>
          <p:nvPr/>
        </p:nvGrpSpPr>
        <p:grpSpPr>
          <a:xfrm>
            <a:off x="1912226" y="2203826"/>
            <a:ext cx="432150" cy="422395"/>
            <a:chOff x="-5974675" y="3632100"/>
            <a:chExt cx="300125" cy="293350"/>
          </a:xfrm>
        </p:grpSpPr>
        <p:sp>
          <p:nvSpPr>
            <p:cNvPr id="7568" name="Google Shape;7568;p8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8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1" name="Google Shape;7571;p88"/>
          <p:cNvGrpSpPr/>
          <p:nvPr/>
        </p:nvGrpSpPr>
        <p:grpSpPr>
          <a:xfrm>
            <a:off x="1942267" y="2755694"/>
            <a:ext cx="395865" cy="421927"/>
            <a:chOff x="-5971525" y="3990475"/>
            <a:chExt cx="274925" cy="293025"/>
          </a:xfrm>
        </p:grpSpPr>
        <p:sp>
          <p:nvSpPr>
            <p:cNvPr id="7572" name="Google Shape;7572;p8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8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8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6" name="Google Shape;7576;p88"/>
          <p:cNvGrpSpPr/>
          <p:nvPr/>
        </p:nvGrpSpPr>
        <p:grpSpPr>
          <a:xfrm>
            <a:off x="4615473" y="1689798"/>
            <a:ext cx="420775" cy="418507"/>
            <a:chOff x="-4118225" y="3253275"/>
            <a:chExt cx="292225" cy="290650"/>
          </a:xfrm>
        </p:grpSpPr>
        <p:sp>
          <p:nvSpPr>
            <p:cNvPr id="7577" name="Google Shape;7577;p8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8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88"/>
          <p:cNvGrpSpPr/>
          <p:nvPr/>
        </p:nvGrpSpPr>
        <p:grpSpPr>
          <a:xfrm>
            <a:off x="4665924" y="2204922"/>
            <a:ext cx="319874" cy="420199"/>
            <a:chOff x="-4082800" y="3612425"/>
            <a:chExt cx="222150" cy="291825"/>
          </a:xfrm>
        </p:grpSpPr>
        <p:sp>
          <p:nvSpPr>
            <p:cNvPr id="7580" name="Google Shape;7580;p8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8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88"/>
          <p:cNvGrpSpPr/>
          <p:nvPr/>
        </p:nvGrpSpPr>
        <p:grpSpPr>
          <a:xfrm>
            <a:off x="4627372" y="2769876"/>
            <a:ext cx="420775" cy="393561"/>
            <a:chOff x="-4118225" y="3990475"/>
            <a:chExt cx="292225" cy="273325"/>
          </a:xfrm>
        </p:grpSpPr>
        <p:sp>
          <p:nvSpPr>
            <p:cNvPr id="7584" name="Google Shape;7584;p8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8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8" name="Google Shape;7588;p88"/>
          <p:cNvGrpSpPr/>
          <p:nvPr/>
        </p:nvGrpSpPr>
        <p:grpSpPr>
          <a:xfrm>
            <a:off x="7338026" y="1688087"/>
            <a:ext cx="394713" cy="421927"/>
            <a:chOff x="-2312225" y="3238300"/>
            <a:chExt cx="274125" cy="293025"/>
          </a:xfrm>
        </p:grpSpPr>
        <p:sp>
          <p:nvSpPr>
            <p:cNvPr id="7589" name="Google Shape;7589;p8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8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88"/>
          <p:cNvGrpSpPr/>
          <p:nvPr/>
        </p:nvGrpSpPr>
        <p:grpSpPr>
          <a:xfrm>
            <a:off x="7335742" y="2756825"/>
            <a:ext cx="423079" cy="419659"/>
            <a:chOff x="-2310650" y="3958175"/>
            <a:chExt cx="293825" cy="291450"/>
          </a:xfrm>
        </p:grpSpPr>
        <p:sp>
          <p:nvSpPr>
            <p:cNvPr id="7592" name="Google Shape;7592;p8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4" name="Google Shape;7594;p88"/>
          <p:cNvGrpSpPr/>
          <p:nvPr/>
        </p:nvGrpSpPr>
        <p:grpSpPr>
          <a:xfrm>
            <a:off x="4702603" y="3308459"/>
            <a:ext cx="424159" cy="419659"/>
            <a:chOff x="-1182750" y="3962900"/>
            <a:chExt cx="294575" cy="291450"/>
          </a:xfrm>
        </p:grpSpPr>
        <p:sp>
          <p:nvSpPr>
            <p:cNvPr id="7595" name="Google Shape;7595;p8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8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8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8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2" name="Google Shape;7602;p88"/>
          <p:cNvGrpSpPr/>
          <p:nvPr/>
        </p:nvGrpSpPr>
        <p:grpSpPr>
          <a:xfrm>
            <a:off x="2455739" y="1689223"/>
            <a:ext cx="424195" cy="419659"/>
            <a:chOff x="-5611575" y="3272950"/>
            <a:chExt cx="294600" cy="291450"/>
          </a:xfrm>
        </p:grpSpPr>
        <p:sp>
          <p:nvSpPr>
            <p:cNvPr id="7603" name="Google Shape;7603;p8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8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8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88"/>
          <p:cNvGrpSpPr/>
          <p:nvPr/>
        </p:nvGrpSpPr>
        <p:grpSpPr>
          <a:xfrm>
            <a:off x="2455739" y="2205770"/>
            <a:ext cx="424195" cy="418507"/>
            <a:chOff x="-5613150" y="3632900"/>
            <a:chExt cx="294600" cy="290650"/>
          </a:xfrm>
        </p:grpSpPr>
        <p:sp>
          <p:nvSpPr>
            <p:cNvPr id="7609" name="Google Shape;7609;p8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1" name="Google Shape;7611;p88"/>
          <p:cNvGrpSpPr/>
          <p:nvPr/>
        </p:nvGrpSpPr>
        <p:grpSpPr>
          <a:xfrm>
            <a:off x="7324977" y="2153586"/>
            <a:ext cx="420811" cy="522864"/>
            <a:chOff x="-2310650" y="3525775"/>
            <a:chExt cx="292250" cy="363125"/>
          </a:xfrm>
        </p:grpSpPr>
        <p:sp>
          <p:nvSpPr>
            <p:cNvPr id="7612" name="Google Shape;7612;p8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8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88"/>
          <p:cNvGrpSpPr/>
          <p:nvPr/>
        </p:nvGrpSpPr>
        <p:grpSpPr>
          <a:xfrm>
            <a:off x="2467638" y="2756270"/>
            <a:ext cx="424195" cy="420775"/>
            <a:chOff x="-5613150" y="3991275"/>
            <a:chExt cx="294600" cy="292225"/>
          </a:xfrm>
        </p:grpSpPr>
        <p:sp>
          <p:nvSpPr>
            <p:cNvPr id="7617" name="Google Shape;7617;p8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8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8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6" name="Google Shape;7626;p88"/>
          <p:cNvGrpSpPr/>
          <p:nvPr/>
        </p:nvGrpSpPr>
        <p:grpSpPr>
          <a:xfrm>
            <a:off x="5139126" y="1689438"/>
            <a:ext cx="434634" cy="419227"/>
            <a:chOff x="-3768700" y="3253275"/>
            <a:chExt cx="301850" cy="291150"/>
          </a:xfrm>
        </p:grpSpPr>
        <p:sp>
          <p:nvSpPr>
            <p:cNvPr id="7627" name="Google Shape;7627;p8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88"/>
          <p:cNvGrpSpPr/>
          <p:nvPr/>
        </p:nvGrpSpPr>
        <p:grpSpPr>
          <a:xfrm>
            <a:off x="5143209" y="2217090"/>
            <a:ext cx="426462" cy="395865"/>
            <a:chOff x="-3808700" y="3628950"/>
            <a:chExt cx="296175" cy="274925"/>
          </a:xfrm>
        </p:grpSpPr>
        <p:sp>
          <p:nvSpPr>
            <p:cNvPr id="7631" name="Google Shape;7631;p8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88"/>
          <p:cNvGrpSpPr/>
          <p:nvPr/>
        </p:nvGrpSpPr>
        <p:grpSpPr>
          <a:xfrm>
            <a:off x="5208420" y="2756412"/>
            <a:ext cx="419443" cy="420487"/>
            <a:chOff x="-3771675" y="3971775"/>
            <a:chExt cx="291300" cy="292025"/>
          </a:xfrm>
        </p:grpSpPr>
        <p:sp>
          <p:nvSpPr>
            <p:cNvPr id="7635" name="Google Shape;7635;p8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8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8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0" name="Google Shape;7640;p88"/>
          <p:cNvGrpSpPr/>
          <p:nvPr/>
        </p:nvGrpSpPr>
        <p:grpSpPr>
          <a:xfrm>
            <a:off x="7869864" y="1716461"/>
            <a:ext cx="420271" cy="320774"/>
            <a:chOff x="-1951475" y="3273100"/>
            <a:chExt cx="291875" cy="222775"/>
          </a:xfrm>
        </p:grpSpPr>
        <p:sp>
          <p:nvSpPr>
            <p:cNvPr id="7641" name="Google Shape;7641;p8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8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8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88"/>
          <p:cNvGrpSpPr/>
          <p:nvPr/>
        </p:nvGrpSpPr>
        <p:grpSpPr>
          <a:xfrm>
            <a:off x="7867344" y="2205191"/>
            <a:ext cx="425310" cy="419659"/>
            <a:chOff x="-1951475" y="3597450"/>
            <a:chExt cx="295375" cy="291450"/>
          </a:xfrm>
        </p:grpSpPr>
        <p:sp>
          <p:nvSpPr>
            <p:cNvPr id="7645" name="Google Shape;7645;p8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8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8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9" name="Google Shape;7649;p88"/>
          <p:cNvGrpSpPr/>
          <p:nvPr/>
        </p:nvGrpSpPr>
        <p:grpSpPr>
          <a:xfrm>
            <a:off x="7869595" y="2756825"/>
            <a:ext cx="444605" cy="419659"/>
            <a:chOff x="-1960150" y="3956600"/>
            <a:chExt cx="308775" cy="291450"/>
          </a:xfrm>
        </p:grpSpPr>
        <p:sp>
          <p:nvSpPr>
            <p:cNvPr id="7650" name="Google Shape;7650;p8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8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2" name="Google Shape;7652;p88"/>
          <p:cNvGrpSpPr/>
          <p:nvPr/>
        </p:nvGrpSpPr>
        <p:grpSpPr>
          <a:xfrm>
            <a:off x="1923633" y="3307636"/>
            <a:ext cx="420775" cy="420775"/>
            <a:chOff x="-804700" y="3226500"/>
            <a:chExt cx="292225" cy="292225"/>
          </a:xfrm>
        </p:grpSpPr>
        <p:sp>
          <p:nvSpPr>
            <p:cNvPr id="7653" name="Google Shape;7653;p8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8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8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8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8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8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0" name="Google Shape;7660;p88"/>
          <p:cNvGrpSpPr/>
          <p:nvPr/>
        </p:nvGrpSpPr>
        <p:grpSpPr>
          <a:xfrm>
            <a:off x="3003724" y="1688647"/>
            <a:ext cx="420775" cy="420811"/>
            <a:chOff x="-5251625" y="3272950"/>
            <a:chExt cx="292225" cy="292250"/>
          </a:xfrm>
        </p:grpSpPr>
        <p:sp>
          <p:nvSpPr>
            <p:cNvPr id="7661" name="Google Shape;7661;p8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8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8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88"/>
          <p:cNvGrpSpPr/>
          <p:nvPr/>
        </p:nvGrpSpPr>
        <p:grpSpPr>
          <a:xfrm>
            <a:off x="3000322" y="2204348"/>
            <a:ext cx="427578" cy="421351"/>
            <a:chOff x="-5254775" y="3631325"/>
            <a:chExt cx="296950" cy="292625"/>
          </a:xfrm>
        </p:grpSpPr>
        <p:sp>
          <p:nvSpPr>
            <p:cNvPr id="7665" name="Google Shape;7665;p8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8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8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8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8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2" name="Google Shape;7672;p88"/>
          <p:cNvGrpSpPr/>
          <p:nvPr/>
        </p:nvGrpSpPr>
        <p:grpSpPr>
          <a:xfrm>
            <a:off x="3016181" y="2756270"/>
            <a:ext cx="419659" cy="420775"/>
            <a:chOff x="-5251625" y="3991275"/>
            <a:chExt cx="291450" cy="292225"/>
          </a:xfrm>
        </p:grpSpPr>
        <p:sp>
          <p:nvSpPr>
            <p:cNvPr id="7673" name="Google Shape;7673;p8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88"/>
          <p:cNvGrpSpPr/>
          <p:nvPr/>
        </p:nvGrpSpPr>
        <p:grpSpPr>
          <a:xfrm>
            <a:off x="5756763" y="1689240"/>
            <a:ext cx="319874" cy="419623"/>
            <a:chOff x="-3365275" y="3253275"/>
            <a:chExt cx="222150" cy="291425"/>
          </a:xfrm>
        </p:grpSpPr>
        <p:sp>
          <p:nvSpPr>
            <p:cNvPr id="7679" name="Google Shape;7679;p8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1" name="Google Shape;7681;p88"/>
          <p:cNvGrpSpPr/>
          <p:nvPr/>
        </p:nvGrpSpPr>
        <p:grpSpPr>
          <a:xfrm>
            <a:off x="5730701" y="2204058"/>
            <a:ext cx="371998" cy="421927"/>
            <a:chOff x="-3383375" y="3611625"/>
            <a:chExt cx="258350" cy="293025"/>
          </a:xfrm>
        </p:grpSpPr>
        <p:sp>
          <p:nvSpPr>
            <p:cNvPr id="7682" name="Google Shape;7682;p8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4" name="Google Shape;7684;p88"/>
          <p:cNvGrpSpPr/>
          <p:nvPr/>
        </p:nvGrpSpPr>
        <p:grpSpPr>
          <a:xfrm>
            <a:off x="5793050" y="2756826"/>
            <a:ext cx="271097" cy="419659"/>
            <a:chOff x="-3347950" y="3971575"/>
            <a:chExt cx="188275" cy="291450"/>
          </a:xfrm>
        </p:grpSpPr>
        <p:sp>
          <p:nvSpPr>
            <p:cNvPr id="7685" name="Google Shape;7685;p8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88"/>
          <p:cNvGrpSpPr/>
          <p:nvPr/>
        </p:nvGrpSpPr>
        <p:grpSpPr>
          <a:xfrm>
            <a:off x="842909" y="3307061"/>
            <a:ext cx="371998" cy="421927"/>
            <a:chOff x="-1575775" y="3238300"/>
            <a:chExt cx="258350" cy="293025"/>
          </a:xfrm>
        </p:grpSpPr>
        <p:sp>
          <p:nvSpPr>
            <p:cNvPr id="7689" name="Google Shape;7689;p8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8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8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88"/>
          <p:cNvGrpSpPr/>
          <p:nvPr/>
        </p:nvGrpSpPr>
        <p:grpSpPr>
          <a:xfrm>
            <a:off x="2487807" y="3309051"/>
            <a:ext cx="423079" cy="424159"/>
            <a:chOff x="-1591550" y="3597475"/>
            <a:chExt cx="293825" cy="294575"/>
          </a:xfrm>
        </p:grpSpPr>
        <p:sp>
          <p:nvSpPr>
            <p:cNvPr id="7695" name="Google Shape;7695;p8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8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88"/>
          <p:cNvGrpSpPr/>
          <p:nvPr/>
        </p:nvGrpSpPr>
        <p:grpSpPr>
          <a:xfrm>
            <a:off x="4137277" y="3318663"/>
            <a:ext cx="421927" cy="399248"/>
            <a:chOff x="-1592325" y="3957400"/>
            <a:chExt cx="293025" cy="277275"/>
          </a:xfrm>
        </p:grpSpPr>
        <p:sp>
          <p:nvSpPr>
            <p:cNvPr id="7699" name="Google Shape;7699;p8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8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8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8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88"/>
          <p:cNvGrpSpPr/>
          <p:nvPr/>
        </p:nvGrpSpPr>
        <p:grpSpPr>
          <a:xfrm>
            <a:off x="3624147" y="3310744"/>
            <a:ext cx="369730" cy="420775"/>
            <a:chOff x="-778700" y="3612425"/>
            <a:chExt cx="256775" cy="292225"/>
          </a:xfrm>
        </p:grpSpPr>
        <p:sp>
          <p:nvSpPr>
            <p:cNvPr id="7704" name="Google Shape;7704;p8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8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8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0" name="Google Shape;7710;p88"/>
          <p:cNvGrpSpPr/>
          <p:nvPr/>
        </p:nvGrpSpPr>
        <p:grpSpPr>
          <a:xfrm>
            <a:off x="6095649" y="3828305"/>
            <a:ext cx="340731" cy="387641"/>
            <a:chOff x="7728464" y="1561258"/>
            <a:chExt cx="349719" cy="397866"/>
          </a:xfrm>
        </p:grpSpPr>
        <p:sp>
          <p:nvSpPr>
            <p:cNvPr id="7711" name="Google Shape;7711;p8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88"/>
          <p:cNvGrpSpPr/>
          <p:nvPr/>
        </p:nvGrpSpPr>
        <p:grpSpPr>
          <a:xfrm>
            <a:off x="4018617" y="3828305"/>
            <a:ext cx="387681" cy="387641"/>
            <a:chOff x="5611350" y="1561258"/>
            <a:chExt cx="397907" cy="397866"/>
          </a:xfrm>
        </p:grpSpPr>
        <p:sp>
          <p:nvSpPr>
            <p:cNvPr id="7714" name="Google Shape;7714;p8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8" name="Google Shape;7718;p88"/>
          <p:cNvGrpSpPr/>
          <p:nvPr/>
        </p:nvGrpSpPr>
        <p:grpSpPr>
          <a:xfrm>
            <a:off x="4537903" y="3925571"/>
            <a:ext cx="387610" cy="193109"/>
            <a:chOff x="6140660" y="1661097"/>
            <a:chExt cx="397835" cy="198202"/>
          </a:xfrm>
        </p:grpSpPr>
        <p:sp>
          <p:nvSpPr>
            <p:cNvPr id="7719" name="Google Shape;7719;p8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8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88"/>
          <p:cNvGrpSpPr/>
          <p:nvPr/>
        </p:nvGrpSpPr>
        <p:grpSpPr>
          <a:xfrm>
            <a:off x="5057118" y="3828305"/>
            <a:ext cx="387681" cy="387641"/>
            <a:chOff x="6669907" y="1561258"/>
            <a:chExt cx="397907" cy="397866"/>
          </a:xfrm>
        </p:grpSpPr>
        <p:sp>
          <p:nvSpPr>
            <p:cNvPr id="7724" name="Google Shape;7724;p8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9" name="Google Shape;7729;p88"/>
          <p:cNvGrpSpPr/>
          <p:nvPr/>
        </p:nvGrpSpPr>
        <p:grpSpPr>
          <a:xfrm>
            <a:off x="1942348" y="3885842"/>
            <a:ext cx="387681" cy="272572"/>
            <a:chOff x="3386036" y="1746339"/>
            <a:chExt cx="397907" cy="279762"/>
          </a:xfrm>
        </p:grpSpPr>
        <p:sp>
          <p:nvSpPr>
            <p:cNvPr id="7730" name="Google Shape;7730;p8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88"/>
          <p:cNvGrpSpPr/>
          <p:nvPr/>
        </p:nvGrpSpPr>
        <p:grpSpPr>
          <a:xfrm>
            <a:off x="2980045" y="3828288"/>
            <a:ext cx="387681" cy="387681"/>
            <a:chOff x="4417380" y="1687279"/>
            <a:chExt cx="397907" cy="397907"/>
          </a:xfrm>
        </p:grpSpPr>
        <p:sp>
          <p:nvSpPr>
            <p:cNvPr id="7733" name="Google Shape;7733;p8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5" name="Google Shape;7735;p88"/>
          <p:cNvGrpSpPr/>
          <p:nvPr/>
        </p:nvGrpSpPr>
        <p:grpSpPr>
          <a:xfrm>
            <a:off x="7926526" y="3308537"/>
            <a:ext cx="387661" cy="387661"/>
            <a:chOff x="2869999" y="1687279"/>
            <a:chExt cx="397887" cy="397887"/>
          </a:xfrm>
        </p:grpSpPr>
        <p:sp>
          <p:nvSpPr>
            <p:cNvPr id="7736" name="Google Shape;7736;p8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88"/>
          <p:cNvGrpSpPr/>
          <p:nvPr/>
        </p:nvGrpSpPr>
        <p:grpSpPr>
          <a:xfrm>
            <a:off x="2461634" y="3828664"/>
            <a:ext cx="386807" cy="386929"/>
            <a:chOff x="3902887" y="1687655"/>
            <a:chExt cx="397010" cy="397135"/>
          </a:xfrm>
        </p:grpSpPr>
        <p:sp>
          <p:nvSpPr>
            <p:cNvPr id="7739" name="Google Shape;7739;p8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88"/>
          <p:cNvGrpSpPr/>
          <p:nvPr/>
        </p:nvGrpSpPr>
        <p:grpSpPr>
          <a:xfrm>
            <a:off x="3499331" y="3828344"/>
            <a:ext cx="387681" cy="387681"/>
            <a:chOff x="4933458" y="1687279"/>
            <a:chExt cx="397907" cy="397907"/>
          </a:xfrm>
        </p:grpSpPr>
        <p:sp>
          <p:nvSpPr>
            <p:cNvPr id="7742" name="Google Shape;7742;p8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8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88"/>
          <p:cNvGrpSpPr/>
          <p:nvPr/>
        </p:nvGrpSpPr>
        <p:grpSpPr>
          <a:xfrm>
            <a:off x="5273586" y="3308775"/>
            <a:ext cx="387681" cy="387661"/>
            <a:chOff x="266768" y="1721375"/>
            <a:chExt cx="397907" cy="397887"/>
          </a:xfrm>
        </p:grpSpPr>
        <p:sp>
          <p:nvSpPr>
            <p:cNvPr id="7745" name="Google Shape;7745;p8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7" name="Google Shape;7747;p88"/>
          <p:cNvGrpSpPr/>
          <p:nvPr/>
        </p:nvGrpSpPr>
        <p:grpSpPr>
          <a:xfrm>
            <a:off x="7395588" y="3308924"/>
            <a:ext cx="387539" cy="386888"/>
            <a:chOff x="2408992" y="1722875"/>
            <a:chExt cx="397761" cy="397093"/>
          </a:xfrm>
        </p:grpSpPr>
        <p:sp>
          <p:nvSpPr>
            <p:cNvPr id="7748" name="Google Shape;7748;p8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88"/>
          <p:cNvGrpSpPr/>
          <p:nvPr/>
        </p:nvGrpSpPr>
        <p:grpSpPr>
          <a:xfrm>
            <a:off x="5576404" y="3828305"/>
            <a:ext cx="387641" cy="387641"/>
            <a:chOff x="7199196" y="1561258"/>
            <a:chExt cx="397866" cy="397866"/>
          </a:xfrm>
        </p:grpSpPr>
        <p:sp>
          <p:nvSpPr>
            <p:cNvPr id="7751" name="Google Shape;7751;p8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88"/>
          <p:cNvGrpSpPr/>
          <p:nvPr/>
        </p:nvGrpSpPr>
        <p:grpSpPr>
          <a:xfrm>
            <a:off x="6332282" y="3308537"/>
            <a:ext cx="387661" cy="387661"/>
            <a:chOff x="1379798" y="1723250"/>
            <a:chExt cx="397887" cy="397887"/>
          </a:xfrm>
        </p:grpSpPr>
        <p:sp>
          <p:nvSpPr>
            <p:cNvPr id="7755" name="Google Shape;7755;p8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8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8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88"/>
          <p:cNvGrpSpPr/>
          <p:nvPr/>
        </p:nvGrpSpPr>
        <p:grpSpPr>
          <a:xfrm>
            <a:off x="5801242" y="3308537"/>
            <a:ext cx="387641" cy="387661"/>
            <a:chOff x="864491" y="1723250"/>
            <a:chExt cx="397866" cy="397887"/>
          </a:xfrm>
        </p:grpSpPr>
        <p:sp>
          <p:nvSpPr>
            <p:cNvPr id="7760" name="Google Shape;7760;p8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3" name="Google Shape;7763;p88"/>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64" name="Google Shape;7764;p88"/>
          <p:cNvGrpSpPr/>
          <p:nvPr/>
        </p:nvGrpSpPr>
        <p:grpSpPr>
          <a:xfrm>
            <a:off x="6568070" y="3827060"/>
            <a:ext cx="388966" cy="388966"/>
            <a:chOff x="1190625" y="238125"/>
            <a:chExt cx="5235075" cy="5235075"/>
          </a:xfrm>
        </p:grpSpPr>
        <p:sp>
          <p:nvSpPr>
            <p:cNvPr id="7765" name="Google Shape;7765;p8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7" name="Google Shape;7767;p8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71"/>
        <p:cNvGrpSpPr/>
        <p:nvPr/>
      </p:nvGrpSpPr>
      <p:grpSpPr>
        <a:xfrm>
          <a:off x="0" y="0"/>
          <a:ext cx="0" cy="0"/>
          <a:chOff x="0" y="0"/>
          <a:chExt cx="0" cy="0"/>
        </a:xfrm>
      </p:grpSpPr>
      <p:pic>
        <p:nvPicPr>
          <p:cNvPr id="7772" name="Google Shape;7772;p8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theme/theme1.xml><?xml version="1.0" encoding="utf-8"?>
<a:theme xmlns:a="http://schemas.openxmlformats.org/drawingml/2006/main" name="Lead Funnel by Slidesgo">
  <a:themeElements>
    <a:clrScheme name="Simple Light">
      <a:dk1>
        <a:srgbClr val="15110E"/>
      </a:dk1>
      <a:lt1>
        <a:srgbClr val="FFFAF6"/>
      </a:lt1>
      <a:dk2>
        <a:srgbClr val="C2E5F5"/>
      </a:dk2>
      <a:lt2>
        <a:srgbClr val="5296B8"/>
      </a:lt2>
      <a:accent1>
        <a:srgbClr val="135669"/>
      </a:accent1>
      <a:accent2>
        <a:srgbClr val="FFFFFF"/>
      </a:accent2>
      <a:accent3>
        <a:srgbClr val="FFFFFF"/>
      </a:accent3>
      <a:accent4>
        <a:srgbClr val="FFFFFF"/>
      </a:accent4>
      <a:accent5>
        <a:srgbClr val="FFFFFF"/>
      </a:accent5>
      <a:accent6>
        <a:srgbClr val="FFFFFF"/>
      </a:accent6>
      <a:hlink>
        <a:srgbClr val="15110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726</TotalTime>
  <Words>5739</Words>
  <Application>Microsoft Macintosh PowerPoint</Application>
  <PresentationFormat>Apresentação no Ecrã (16:9)</PresentationFormat>
  <Paragraphs>1066</Paragraphs>
  <Slides>97</Slides>
  <Notes>97</Notes>
  <HiddenSlides>0</HiddenSlides>
  <MMClips>0</MMClips>
  <ScaleCrop>false</ScaleCrop>
  <HeadingPairs>
    <vt:vector size="6" baseType="variant">
      <vt:variant>
        <vt:lpstr>Tipos de letra usados</vt:lpstr>
      </vt:variant>
      <vt:variant>
        <vt:i4>11</vt:i4>
      </vt:variant>
      <vt:variant>
        <vt:lpstr>Tema</vt:lpstr>
      </vt:variant>
      <vt:variant>
        <vt:i4>2</vt:i4>
      </vt:variant>
      <vt:variant>
        <vt:lpstr>Títulos dos diapositivos</vt:lpstr>
      </vt:variant>
      <vt:variant>
        <vt:i4>97</vt:i4>
      </vt:variant>
    </vt:vector>
  </HeadingPairs>
  <TitlesOfParts>
    <vt:vector size="110" baseType="lpstr">
      <vt:lpstr>Proxima Nova</vt:lpstr>
      <vt:lpstr>Proxima Nova Semibold</vt:lpstr>
      <vt:lpstr>Arial</vt:lpstr>
      <vt:lpstr>Amatic SC</vt:lpstr>
      <vt:lpstr>Albert Sans Black</vt:lpstr>
      <vt:lpstr>Roboto Medium</vt:lpstr>
      <vt:lpstr>Alexandria Medium</vt:lpstr>
      <vt:lpstr>Alexandria</vt:lpstr>
      <vt:lpstr>Albert Sans</vt:lpstr>
      <vt:lpstr>Calibri</vt:lpstr>
      <vt:lpstr>Albert Sans Medium</vt:lpstr>
      <vt:lpstr>Lead Funnel by Slidesgo</vt:lpstr>
      <vt:lpstr>Slidesgo Final Pages</vt:lpstr>
      <vt:lpstr>Apresentação do PowerPoint</vt:lpstr>
      <vt:lpstr>01</vt:lpstr>
      <vt:lpstr>Ferramentas utilizadas</vt:lpstr>
      <vt:lpstr>Tecnologias utilizadas</vt:lpstr>
      <vt:lpstr>KanBan</vt:lpstr>
      <vt:lpstr>Cronograma</vt:lpstr>
      <vt:lpstr>Logótipo</vt:lpstr>
      <vt:lpstr>Modelo HSB</vt:lpstr>
      <vt:lpstr>Escolha da paleta de cores</vt:lpstr>
      <vt:lpstr>Escolha da paleta de cores</vt:lpstr>
      <vt:lpstr>Escolha da paleta de cores</vt:lpstr>
      <vt:lpstr>Apresentação do PowerPoint</vt:lpstr>
      <vt:lpstr>Viewport inicial</vt:lpstr>
      <vt:lpstr>Apresentação do PowerPoint</vt:lpstr>
      <vt:lpstr>Swiper.js</vt:lpstr>
      <vt:lpstr>Swiper.js</vt:lpstr>
      <vt:lpstr>Swiper.js</vt:lpstr>
      <vt:lpstr>Swiper.js</vt:lpstr>
      <vt:lpstr>Swiper.js</vt:lpstr>
      <vt:lpstr>Swiper.js</vt:lpstr>
      <vt:lpstr>Swiper.js</vt:lpstr>
      <vt:lpstr>Swiper.js</vt:lpstr>
      <vt:lpstr>Swiper.js</vt:lpstr>
      <vt:lpstr>Swiper.js</vt:lpstr>
      <vt:lpstr>Swiper.js</vt:lpstr>
      <vt:lpstr>Swiper.js</vt:lpstr>
      <vt:lpstr>Swiper.js</vt:lpstr>
      <vt:lpstr>Google Cloud</vt:lpstr>
      <vt:lpstr>Página de registo</vt:lpstr>
      <vt:lpstr>Página de registo</vt:lpstr>
      <vt:lpstr>Instalação do mongoose e next-auth</vt:lpstr>
      <vt:lpstr>Criação do token 0Auth</vt:lpstr>
      <vt:lpstr>Criação de um ambiente seguro</vt:lpstr>
      <vt:lpstr>Criação de sessões</vt:lpstr>
      <vt:lpstr>../pages/api/auth/[...nextauth].js</vt:lpstr>
      <vt:lpstr>MongoDB</vt:lpstr>
      <vt:lpstr>Criação do cluster</vt:lpstr>
      <vt:lpstr>Criação do cluster</vt:lpstr>
      <vt:lpstr>Ligação com a base de dados</vt:lpstr>
      <vt:lpstr>Schema</vt:lpstr>
      <vt:lpstr>Callbacks</vt:lpstr>
      <vt:lpstr>Registo de utilizador</vt:lpstr>
      <vt:lpstr>Apresentação do PowerPoint</vt:lpstr>
      <vt:lpstr>01</vt:lpstr>
      <vt:lpstr>Sales funnel</vt:lpstr>
      <vt:lpstr>Introduction</vt:lpstr>
      <vt:lpstr>Overview</vt:lpstr>
      <vt:lpstr>About the lead funnel</vt:lpstr>
      <vt:lpstr>Objectives of the presentation</vt:lpstr>
      <vt:lpstr>Target audience analysis</vt:lpstr>
      <vt:lpstr>Target audience analysis</vt:lpstr>
      <vt:lpstr>How to define your target audience</vt:lpstr>
      <vt:lpstr>Lead generation strategies</vt:lpstr>
      <vt:lpstr>Lead generation strategies diagram</vt:lpstr>
      <vt:lpstr>Lead capture and landing pages</vt:lpstr>
      <vt:lpstr>Lead nurturing and engagement</vt:lpstr>
      <vt:lpstr>Marketing funnel</vt:lpstr>
      <vt:lpstr>Apresentação do PowerPoint</vt:lpstr>
      <vt:lpstr>A picture is worth a thousand words</vt:lpstr>
      <vt:lpstr>A picture always reinforces the concept</vt:lpstr>
      <vt:lpstr>Sales funnel and conversion</vt:lpstr>
      <vt:lpstr>98,300,000</vt:lpstr>
      <vt:lpstr>1,000 leads</vt:lpstr>
      <vt:lpstr>Generic percentages</vt:lpstr>
      <vt:lpstr>Computer mockup</vt:lpstr>
      <vt:lpstr>Tablet mockup</vt:lpstr>
      <vt:lpstr>Phone mockup</vt:lpstr>
      <vt:lpstr>This is a map</vt:lpstr>
      <vt:lpstr>CRM integration and lead management</vt:lpstr>
      <vt:lpstr>Important concepts about CRM integration</vt:lpstr>
      <vt:lpstr>This is a table</vt:lpstr>
      <vt:lpstr>This is graph</vt:lpstr>
      <vt:lpstr>Metrics and analytics</vt:lpstr>
      <vt:lpstr>Items about metrics and analytics</vt:lpstr>
      <vt:lpstr>Final conclusions</vt:lpstr>
      <vt:lpstr>Our team</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Apresentação do PowerPoint</vt:lpstr>
      <vt:lpstr>Apresentação do PowerPoint</vt:lpstr>
      <vt:lpstr>Apresentação do PowerPoint</vt:lpstr>
      <vt:lpstr>Apresentação do PowerPoint</vt:lpstr>
      <vt:lpstr>Apresentação do PowerPoint</vt:lpstr>
      <vt:lpstr>...and our sets of editable icons</vt:lpstr>
      <vt:lpstr>Apresentação do PowerPoint</vt:lpstr>
      <vt:lpstr>Apresentação do PowerPoint</vt:lpstr>
      <vt:lpstr>Apresentação do PowerPoint</vt:lpstr>
      <vt:lpstr>Apresentação do PowerPoint</vt:lpstr>
      <vt:lpstr>Nature Icons</vt:lpstr>
      <vt:lpstr>SEO &amp; Marketing Icons</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Tomé Almeida</cp:lastModifiedBy>
  <cp:revision>175</cp:revision>
  <dcterms:modified xsi:type="dcterms:W3CDTF">2024-12-08T23:53:28Z</dcterms:modified>
</cp:coreProperties>
</file>